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1" r:id="rId2"/>
    <p:sldId id="270" r:id="rId3"/>
    <p:sldId id="260" r:id="rId4"/>
    <p:sldId id="261" r:id="rId5"/>
    <p:sldId id="262" r:id="rId6"/>
    <p:sldId id="263" r:id="rId7"/>
    <p:sldId id="264" r:id="rId8"/>
    <p:sldId id="265" r:id="rId9"/>
    <p:sldId id="26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6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60221C-6B82-41B8-8FAD-70B9E8531D74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8332C0-BFE0-40BA-B920-07B7CC04E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812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E01D8-87BF-473F-9CD8-552616C029FB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349D9-CDB5-4023-B97C-878597B62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379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E01D8-87BF-473F-9CD8-552616C029FB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349D9-CDB5-4023-B97C-878597B62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739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E01D8-87BF-473F-9CD8-552616C029FB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349D9-CDB5-4023-B97C-878597B62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360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E01D8-87BF-473F-9CD8-552616C029FB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349D9-CDB5-4023-B97C-878597B62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393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E01D8-87BF-473F-9CD8-552616C029FB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349D9-CDB5-4023-B97C-878597B62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978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E01D8-87BF-473F-9CD8-552616C029FB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349D9-CDB5-4023-B97C-878597B62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06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E01D8-87BF-473F-9CD8-552616C029FB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349D9-CDB5-4023-B97C-878597B62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861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E01D8-87BF-473F-9CD8-552616C029FB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349D9-CDB5-4023-B97C-878597B62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491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E01D8-87BF-473F-9CD8-552616C029FB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349D9-CDB5-4023-B97C-878597B62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32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E01D8-87BF-473F-9CD8-552616C029FB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349D9-CDB5-4023-B97C-878597B62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579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E01D8-87BF-473F-9CD8-552616C029FB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349D9-CDB5-4023-B97C-878597B62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224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E01D8-87BF-473F-9CD8-552616C029FB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349D9-CDB5-4023-B97C-878597B62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427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8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883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457200" y="1447800"/>
            <a:ext cx="8686800" cy="429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2800" u="sng" dirty="0">
                <a:solidFill>
                  <a:srgbClr val="0000FF"/>
                </a:solidFill>
                <a:latin typeface="VNI-Times" pitchFamily="2" charset="0"/>
              </a:rPr>
              <a:t>Baøi1</a:t>
            </a:r>
            <a:r>
              <a:rPr lang="en-US" sz="2800" dirty="0">
                <a:solidFill>
                  <a:srgbClr val="0000FF"/>
                </a:solidFill>
                <a:latin typeface="VNI-Times" pitchFamily="2" charset="0"/>
              </a:rPr>
              <a:t>. </a:t>
            </a:r>
            <a:r>
              <a:rPr lang="en-US" sz="2800" dirty="0" err="1" smtClean="0">
                <a:solidFill>
                  <a:srgbClr val="0000FF"/>
                </a:solidFill>
                <a:latin typeface="VNI-Times" pitchFamily="2" charset="0"/>
              </a:rPr>
              <a:t>Chuyeån</a:t>
            </a:r>
            <a:r>
              <a:rPr lang="en-US" sz="2800" dirty="0" smtClean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VNI-Times" pitchFamily="2" charset="0"/>
              </a:rPr>
              <a:t>caùc</a:t>
            </a:r>
            <a:r>
              <a:rPr lang="en-US" sz="2800" dirty="0" smtClean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VNI-Times" pitchFamily="2" charset="0"/>
              </a:rPr>
              <a:t>phaân</a:t>
            </a:r>
            <a:r>
              <a:rPr lang="en-US" sz="2800" dirty="0" smtClean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VNI-Times" pitchFamily="2" charset="0"/>
              </a:rPr>
              <a:t>soá</a:t>
            </a:r>
            <a:r>
              <a:rPr lang="en-US" sz="28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VNI-Times" pitchFamily="2" charset="0"/>
              </a:rPr>
              <a:t>thaäp</a:t>
            </a:r>
            <a:r>
              <a:rPr lang="en-US" sz="2800" dirty="0" smtClean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VNI-Times" pitchFamily="2" charset="0"/>
              </a:rPr>
              <a:t>phaân</a:t>
            </a:r>
            <a:r>
              <a:rPr lang="en-US" sz="2800" dirty="0" smtClean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VNI-Times" pitchFamily="2" charset="0"/>
              </a:rPr>
              <a:t>sau</a:t>
            </a:r>
            <a:r>
              <a:rPr lang="en-US" sz="2800" dirty="0" smtClean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VNI-Times" pitchFamily="2" charset="0"/>
              </a:rPr>
              <a:t>thaønh</a:t>
            </a:r>
            <a:r>
              <a:rPr lang="en-US" sz="28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VNI-Times" pitchFamily="2" charset="0"/>
              </a:rPr>
              <a:t>soá</a:t>
            </a:r>
            <a:r>
              <a:rPr lang="en-US" sz="28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VNI-Times" pitchFamily="2" charset="0"/>
              </a:rPr>
              <a:t>thaäp</a:t>
            </a:r>
            <a:r>
              <a:rPr lang="en-US" sz="28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VNI-Times" pitchFamily="2" charset="0"/>
              </a:rPr>
              <a:t>phaân</a:t>
            </a:r>
            <a:r>
              <a:rPr lang="en-US" sz="2800" dirty="0">
                <a:solidFill>
                  <a:srgbClr val="0000FF"/>
                </a:solidFill>
                <a:latin typeface="VNI-Times" pitchFamily="2" charset="0"/>
              </a:rPr>
              <a:t>, </a:t>
            </a:r>
            <a:r>
              <a:rPr lang="en-US" sz="2800" dirty="0" err="1">
                <a:solidFill>
                  <a:srgbClr val="0000FF"/>
                </a:solidFill>
                <a:latin typeface="VNI-Times" pitchFamily="2" charset="0"/>
              </a:rPr>
              <a:t>roài</a:t>
            </a:r>
            <a:r>
              <a:rPr lang="en-US" sz="28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VNI-Times" pitchFamily="2" charset="0"/>
              </a:rPr>
              <a:t>ñoïc</a:t>
            </a:r>
            <a:r>
              <a:rPr lang="en-US" sz="28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VNI-Times" pitchFamily="2" charset="0"/>
              </a:rPr>
              <a:t>caùc</a:t>
            </a:r>
            <a:r>
              <a:rPr lang="en-US" sz="28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VNI-Times" pitchFamily="2" charset="0"/>
              </a:rPr>
              <a:t>soá</a:t>
            </a:r>
            <a:r>
              <a:rPr lang="en-US" sz="28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VNI-Times" pitchFamily="2" charset="0"/>
              </a:rPr>
              <a:t>thaäp</a:t>
            </a:r>
            <a:r>
              <a:rPr lang="en-US" sz="28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VNI-Times" pitchFamily="2" charset="0"/>
              </a:rPr>
              <a:t>phaân</a:t>
            </a:r>
            <a:r>
              <a:rPr lang="en-US" sz="28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VNI-Times" pitchFamily="2" charset="0"/>
              </a:rPr>
              <a:t>ñoù</a:t>
            </a:r>
            <a:r>
              <a:rPr lang="en-US" sz="2800" dirty="0" smtClean="0">
                <a:solidFill>
                  <a:srgbClr val="0000FF"/>
                </a:solidFill>
                <a:latin typeface="VNI-Times" pitchFamily="2" charset="0"/>
              </a:rPr>
              <a:t>:</a:t>
            </a:r>
            <a:endParaRPr lang="en-US" sz="2800" dirty="0">
              <a:solidFill>
                <a:srgbClr val="0000FF"/>
              </a:solidFill>
              <a:latin typeface="VNI-Times" pitchFamily="2" charset="0"/>
            </a:endParaRPr>
          </a:p>
          <a:p>
            <a:pPr algn="l" eaLnBrk="1" hangingPunct="1">
              <a:spcBef>
                <a:spcPts val="1800"/>
              </a:spcBef>
              <a:spcAft>
                <a:spcPts val="1800"/>
              </a:spcAft>
            </a:pPr>
            <a:r>
              <a:rPr lang="en-US" sz="2800" dirty="0">
                <a:latin typeface="VNI-Times" pitchFamily="2" charset="0"/>
              </a:rPr>
              <a:t>            </a:t>
            </a:r>
          </a:p>
          <a:p>
            <a:pPr algn="l" eaLnBrk="1" hangingPunct="1">
              <a:spcBef>
                <a:spcPts val="1800"/>
              </a:spcBef>
              <a:spcAft>
                <a:spcPts val="1800"/>
              </a:spcAft>
            </a:pPr>
            <a:r>
              <a:rPr lang="en-US" sz="2800" dirty="0">
                <a:latin typeface="VNI-Times" pitchFamily="2" charset="0"/>
              </a:rPr>
              <a:t>             </a:t>
            </a:r>
          </a:p>
          <a:p>
            <a:pPr algn="l" eaLnBrk="1" hangingPunct="1">
              <a:spcBef>
                <a:spcPts val="1800"/>
              </a:spcBef>
              <a:spcAft>
                <a:spcPts val="1800"/>
              </a:spcAft>
            </a:pPr>
            <a:r>
              <a:rPr lang="en-US" sz="2800" dirty="0">
                <a:latin typeface="VNI-Times" pitchFamily="2" charset="0"/>
              </a:rPr>
              <a:t>              </a:t>
            </a:r>
          </a:p>
          <a:p>
            <a:pPr algn="l" eaLnBrk="1" hangingPunct="1">
              <a:spcBef>
                <a:spcPts val="1800"/>
              </a:spcBef>
              <a:spcAft>
                <a:spcPts val="1800"/>
              </a:spcAft>
            </a:pPr>
            <a:r>
              <a:rPr lang="en-US" sz="2800" dirty="0">
                <a:latin typeface="VNI-Times" pitchFamily="2" charset="0"/>
              </a:rPr>
              <a:t>               </a:t>
            </a:r>
            <a:endParaRPr lang="en-US" sz="2800" dirty="0"/>
          </a:p>
        </p:txBody>
      </p:sp>
      <p:graphicFrame>
        <p:nvGraphicFramePr>
          <p:cNvPr id="41" name="Object 60"/>
          <p:cNvGraphicFramePr>
            <a:graphicFrameLocks noChangeAspect="1"/>
          </p:cNvGraphicFramePr>
          <p:nvPr/>
        </p:nvGraphicFramePr>
        <p:xfrm>
          <a:off x="381000" y="2413000"/>
          <a:ext cx="1203325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Equation" r:id="rId3" imgW="558720" imgH="393480" progId="Equation.3">
                  <p:embed/>
                </p:oleObj>
              </mc:Choice>
              <mc:Fallback>
                <p:oleObj name="Equation" r:id="rId3" imgW="5587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413000"/>
                        <a:ext cx="1203325" cy="847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60" name="Object 64"/>
          <p:cNvGraphicFramePr>
            <a:graphicFrameLocks noChangeAspect="1"/>
          </p:cNvGraphicFramePr>
          <p:nvPr/>
        </p:nvGraphicFramePr>
        <p:xfrm>
          <a:off x="381000" y="3276600"/>
          <a:ext cx="1203325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Equation" r:id="rId5" imgW="558720" imgH="393480" progId="Equation.3">
                  <p:embed/>
                </p:oleObj>
              </mc:Choice>
              <mc:Fallback>
                <p:oleObj name="Equation" r:id="rId5" imgW="5587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276600"/>
                        <a:ext cx="1203325" cy="847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61" name="Object 65"/>
          <p:cNvGraphicFramePr>
            <a:graphicFrameLocks noChangeAspect="1"/>
          </p:cNvGraphicFramePr>
          <p:nvPr/>
        </p:nvGraphicFramePr>
        <p:xfrm>
          <a:off x="387350" y="4181475"/>
          <a:ext cx="1365250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" name="Equation" r:id="rId7" imgW="634680" imgH="393480" progId="Equation.3">
                  <p:embed/>
                </p:oleObj>
              </mc:Choice>
              <mc:Fallback>
                <p:oleObj name="Equation" r:id="rId7" imgW="6346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350" y="4181475"/>
                        <a:ext cx="1365250" cy="847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62" name="Object 66"/>
          <p:cNvGraphicFramePr>
            <a:graphicFrameLocks noChangeAspect="1"/>
          </p:cNvGraphicFramePr>
          <p:nvPr/>
        </p:nvGraphicFramePr>
        <p:xfrm>
          <a:off x="403225" y="5029200"/>
          <a:ext cx="1395413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" name="Equation" r:id="rId9" imgW="647640" imgH="393480" progId="Equation.3">
                  <p:embed/>
                </p:oleObj>
              </mc:Choice>
              <mc:Fallback>
                <p:oleObj name="Equation" r:id="rId9" imgW="6476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225" y="5029200"/>
                        <a:ext cx="1395413" cy="847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189620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457200" y="1447800"/>
            <a:ext cx="8686800" cy="429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2800" u="sng" dirty="0">
                <a:solidFill>
                  <a:srgbClr val="0000FF"/>
                </a:solidFill>
                <a:latin typeface="VNI-Times" pitchFamily="2" charset="0"/>
              </a:rPr>
              <a:t>Baøi1</a:t>
            </a:r>
            <a:r>
              <a:rPr lang="en-US" sz="2800" dirty="0">
                <a:solidFill>
                  <a:srgbClr val="0000FF"/>
                </a:solidFill>
                <a:latin typeface="VNI-Times" pitchFamily="2" charset="0"/>
              </a:rPr>
              <a:t>. </a:t>
            </a:r>
            <a:r>
              <a:rPr lang="en-US" sz="2800" dirty="0" err="1" smtClean="0">
                <a:solidFill>
                  <a:srgbClr val="0000FF"/>
                </a:solidFill>
                <a:latin typeface="VNI-Times" pitchFamily="2" charset="0"/>
              </a:rPr>
              <a:t>Chuyeån</a:t>
            </a:r>
            <a:r>
              <a:rPr lang="en-US" sz="2800" dirty="0" smtClean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VNI-Times" pitchFamily="2" charset="0"/>
              </a:rPr>
              <a:t>caùc</a:t>
            </a:r>
            <a:r>
              <a:rPr lang="en-US" sz="2800" dirty="0" smtClean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VNI-Times" pitchFamily="2" charset="0"/>
              </a:rPr>
              <a:t>phaân</a:t>
            </a:r>
            <a:r>
              <a:rPr lang="en-US" sz="28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VNI-Times" pitchFamily="2" charset="0"/>
              </a:rPr>
              <a:t>soá</a:t>
            </a:r>
            <a:r>
              <a:rPr lang="en-US" sz="28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VNI-Times" pitchFamily="2" charset="0"/>
              </a:rPr>
              <a:t>thaäp</a:t>
            </a:r>
            <a:r>
              <a:rPr lang="en-US" sz="2800" dirty="0" smtClean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VNI-Times" pitchFamily="2" charset="0"/>
              </a:rPr>
              <a:t>phaân</a:t>
            </a:r>
            <a:r>
              <a:rPr lang="en-US" sz="2800" dirty="0" smtClean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VNI-Times" pitchFamily="2" charset="0"/>
              </a:rPr>
              <a:t>sau</a:t>
            </a:r>
            <a:r>
              <a:rPr lang="en-US" sz="2800" dirty="0" smtClean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VNI-Times" pitchFamily="2" charset="0"/>
              </a:rPr>
              <a:t>thaønh</a:t>
            </a:r>
            <a:r>
              <a:rPr lang="en-US" sz="28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VNI-Times" pitchFamily="2" charset="0"/>
              </a:rPr>
              <a:t>soá</a:t>
            </a:r>
            <a:r>
              <a:rPr lang="en-US" sz="28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VNI-Times" pitchFamily="2" charset="0"/>
              </a:rPr>
              <a:t>thaäp</a:t>
            </a:r>
            <a:r>
              <a:rPr lang="en-US" sz="28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VNI-Times" pitchFamily="2" charset="0"/>
              </a:rPr>
              <a:t>phaân</a:t>
            </a:r>
            <a:r>
              <a:rPr lang="en-US" sz="2800" dirty="0">
                <a:solidFill>
                  <a:srgbClr val="0000FF"/>
                </a:solidFill>
                <a:latin typeface="VNI-Times" pitchFamily="2" charset="0"/>
              </a:rPr>
              <a:t>, </a:t>
            </a:r>
            <a:r>
              <a:rPr lang="en-US" sz="2800" dirty="0" err="1">
                <a:solidFill>
                  <a:srgbClr val="0000FF"/>
                </a:solidFill>
                <a:latin typeface="VNI-Times" pitchFamily="2" charset="0"/>
              </a:rPr>
              <a:t>roài</a:t>
            </a:r>
            <a:r>
              <a:rPr lang="en-US" sz="28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VNI-Times" pitchFamily="2" charset="0"/>
              </a:rPr>
              <a:t>ñoïc</a:t>
            </a:r>
            <a:r>
              <a:rPr lang="en-US" sz="28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VNI-Times" pitchFamily="2" charset="0"/>
              </a:rPr>
              <a:t>caùc</a:t>
            </a:r>
            <a:r>
              <a:rPr lang="en-US" sz="28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VNI-Times" pitchFamily="2" charset="0"/>
              </a:rPr>
              <a:t>soá</a:t>
            </a:r>
            <a:r>
              <a:rPr lang="en-US" sz="28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VNI-Times" pitchFamily="2" charset="0"/>
              </a:rPr>
              <a:t>thaäp</a:t>
            </a:r>
            <a:r>
              <a:rPr lang="en-US" sz="28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VNI-Times" pitchFamily="2" charset="0"/>
              </a:rPr>
              <a:t>phaân</a:t>
            </a:r>
            <a:r>
              <a:rPr lang="en-US" sz="28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VNI-Times" pitchFamily="2" charset="0"/>
              </a:rPr>
              <a:t>ñoù</a:t>
            </a:r>
            <a:r>
              <a:rPr lang="en-US" sz="2800" dirty="0" smtClean="0">
                <a:solidFill>
                  <a:srgbClr val="0000FF"/>
                </a:solidFill>
                <a:latin typeface="VNI-Times" pitchFamily="2" charset="0"/>
              </a:rPr>
              <a:t>:</a:t>
            </a:r>
            <a:endParaRPr lang="en-US" sz="2800" dirty="0">
              <a:solidFill>
                <a:srgbClr val="0000FF"/>
              </a:solidFill>
              <a:latin typeface="VNI-Times" pitchFamily="2" charset="0"/>
            </a:endParaRPr>
          </a:p>
          <a:p>
            <a:pPr algn="l" eaLnBrk="1" hangingPunct="1">
              <a:spcBef>
                <a:spcPts val="1800"/>
              </a:spcBef>
              <a:spcAft>
                <a:spcPts val="1800"/>
              </a:spcAft>
            </a:pPr>
            <a:r>
              <a:rPr lang="en-US" sz="2800" dirty="0">
                <a:latin typeface="VNI-Times" pitchFamily="2" charset="0"/>
              </a:rPr>
              <a:t>            12,7</a:t>
            </a:r>
          </a:p>
          <a:p>
            <a:pPr algn="l" eaLnBrk="1" hangingPunct="1">
              <a:spcBef>
                <a:spcPts val="1800"/>
              </a:spcBef>
              <a:spcAft>
                <a:spcPts val="1800"/>
              </a:spcAft>
            </a:pPr>
            <a:r>
              <a:rPr lang="en-US" sz="2800" dirty="0">
                <a:latin typeface="VNI-Times" pitchFamily="2" charset="0"/>
              </a:rPr>
              <a:t>             0,65</a:t>
            </a:r>
          </a:p>
          <a:p>
            <a:pPr algn="l" eaLnBrk="1" hangingPunct="1">
              <a:spcBef>
                <a:spcPts val="1800"/>
              </a:spcBef>
              <a:spcAft>
                <a:spcPts val="1800"/>
              </a:spcAft>
            </a:pPr>
            <a:r>
              <a:rPr lang="en-US" sz="2800" dirty="0">
                <a:latin typeface="VNI-Times" pitchFamily="2" charset="0"/>
              </a:rPr>
              <a:t>              2,005</a:t>
            </a:r>
          </a:p>
          <a:p>
            <a:pPr algn="l" eaLnBrk="1" hangingPunct="1">
              <a:spcBef>
                <a:spcPts val="1800"/>
              </a:spcBef>
              <a:spcAft>
                <a:spcPts val="1800"/>
              </a:spcAft>
            </a:pPr>
            <a:r>
              <a:rPr lang="en-US" sz="2800" dirty="0">
                <a:latin typeface="VNI-Times" pitchFamily="2" charset="0"/>
              </a:rPr>
              <a:t>               0,008</a:t>
            </a:r>
            <a:endParaRPr lang="en-US" sz="2800" dirty="0"/>
          </a:p>
        </p:txBody>
      </p:sp>
      <p:graphicFrame>
        <p:nvGraphicFramePr>
          <p:cNvPr id="41" name="Object 60"/>
          <p:cNvGraphicFramePr>
            <a:graphicFrameLocks noChangeAspect="1"/>
          </p:cNvGraphicFramePr>
          <p:nvPr/>
        </p:nvGraphicFramePr>
        <p:xfrm>
          <a:off x="381000" y="2413000"/>
          <a:ext cx="1203325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6" name="Equation" r:id="rId3" imgW="558720" imgH="393480" progId="Equation.3">
                  <p:embed/>
                </p:oleObj>
              </mc:Choice>
              <mc:Fallback>
                <p:oleObj name="Equation" r:id="rId3" imgW="5587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413000"/>
                        <a:ext cx="1203325" cy="847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60" name="Object 64"/>
          <p:cNvGraphicFramePr>
            <a:graphicFrameLocks noChangeAspect="1"/>
          </p:cNvGraphicFramePr>
          <p:nvPr/>
        </p:nvGraphicFramePr>
        <p:xfrm>
          <a:off x="381000" y="3276600"/>
          <a:ext cx="1203325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7" name="Equation" r:id="rId5" imgW="558720" imgH="393480" progId="Equation.3">
                  <p:embed/>
                </p:oleObj>
              </mc:Choice>
              <mc:Fallback>
                <p:oleObj name="Equation" r:id="rId5" imgW="5587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276600"/>
                        <a:ext cx="1203325" cy="847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61" name="Object 65"/>
          <p:cNvGraphicFramePr>
            <a:graphicFrameLocks noChangeAspect="1"/>
          </p:cNvGraphicFramePr>
          <p:nvPr/>
        </p:nvGraphicFramePr>
        <p:xfrm>
          <a:off x="387350" y="4181475"/>
          <a:ext cx="1365250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8" name="Equation" r:id="rId7" imgW="634680" imgH="393480" progId="Equation.3">
                  <p:embed/>
                </p:oleObj>
              </mc:Choice>
              <mc:Fallback>
                <p:oleObj name="Equation" r:id="rId7" imgW="6346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350" y="4181475"/>
                        <a:ext cx="1365250" cy="847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62" name="Object 66"/>
          <p:cNvGraphicFramePr>
            <a:graphicFrameLocks noChangeAspect="1"/>
          </p:cNvGraphicFramePr>
          <p:nvPr/>
        </p:nvGraphicFramePr>
        <p:xfrm>
          <a:off x="403225" y="5029200"/>
          <a:ext cx="1395413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9" name="Equation" r:id="rId9" imgW="647640" imgH="393480" progId="Equation.3">
                  <p:embed/>
                </p:oleObj>
              </mc:Choice>
              <mc:Fallback>
                <p:oleObj name="Equation" r:id="rId9" imgW="6476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225" y="5029200"/>
                        <a:ext cx="1395413" cy="847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2281238" y="2514600"/>
            <a:ext cx="41195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>
                <a:latin typeface="VNI-Times" pitchFamily="2" charset="0"/>
              </a:rPr>
              <a:t>ñoïc laø: Möôøi hai phaåy baûy</a:t>
            </a:r>
            <a:endParaRPr lang="en-US" sz="2800"/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2382838" y="3398838"/>
            <a:ext cx="523716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>
                <a:latin typeface="VNI-Times" pitchFamily="2" charset="0"/>
              </a:rPr>
              <a:t>ñoïc laø: Khoâng phaåy saùu möôi laêm</a:t>
            </a:r>
            <a:endParaRPr lang="en-US" sz="2800"/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2590800" y="4276725"/>
            <a:ext cx="5867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>
                <a:latin typeface="VNI-Times" pitchFamily="2" charset="0"/>
              </a:rPr>
              <a:t>ñoïc laø: Hai phaåy khoâng traêm linh naêm</a:t>
            </a:r>
            <a:endParaRPr lang="en-US" sz="2800"/>
          </a:p>
        </p:txBody>
      </p:sp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2667000" y="5181600"/>
            <a:ext cx="6254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>
                <a:latin typeface="VNI-Times" pitchFamily="2" charset="0"/>
              </a:rPr>
              <a:t>ñoïc laø: Khoâng phaåy khoâng traêm linh taùm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32020801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4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4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4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1" dur="80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2" dur="80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80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9" grpId="0"/>
      <p:bldP spid="56" grpId="0"/>
      <p:bldP spid="5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val 17"/>
          <p:cNvSpPr/>
          <p:nvPr/>
        </p:nvSpPr>
        <p:spPr bwMode="auto">
          <a:xfrm>
            <a:off x="898525" y="3140075"/>
            <a:ext cx="609600" cy="609600"/>
          </a:xfrm>
          <a:prstGeom prst="ellipse">
            <a:avLst/>
          </a:prstGeom>
          <a:solidFill>
            <a:schemeClr val="accent5"/>
          </a:solidFill>
          <a:ln w="28575" cap="flat" cmpd="sng" algn="ctr">
            <a:solidFill>
              <a:srgbClr val="FF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" name="Oval 21"/>
          <p:cNvSpPr/>
          <p:nvPr/>
        </p:nvSpPr>
        <p:spPr bwMode="auto">
          <a:xfrm>
            <a:off x="898525" y="3779838"/>
            <a:ext cx="609600" cy="609600"/>
          </a:xfrm>
          <a:prstGeom prst="ellipse">
            <a:avLst/>
          </a:prstGeom>
          <a:solidFill>
            <a:schemeClr val="accent5"/>
          </a:solidFill>
          <a:ln w="28575" cap="flat" cmpd="sng" algn="ctr">
            <a:solidFill>
              <a:srgbClr val="FF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" name="Oval 22"/>
          <p:cNvSpPr/>
          <p:nvPr/>
        </p:nvSpPr>
        <p:spPr bwMode="auto">
          <a:xfrm>
            <a:off x="898525" y="4419600"/>
            <a:ext cx="609600" cy="609600"/>
          </a:xfrm>
          <a:prstGeom prst="ellipse">
            <a:avLst/>
          </a:prstGeom>
          <a:solidFill>
            <a:schemeClr val="accent5"/>
          </a:solidFill>
          <a:ln w="28575" cap="flat" cmpd="sng" algn="ctr">
            <a:solidFill>
              <a:srgbClr val="FF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17525" y="1431925"/>
            <a:ext cx="8305800" cy="35861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>
              <a:defRPr/>
            </a:pPr>
            <a:r>
              <a:rPr lang="en-US" sz="3200" u="sng" dirty="0" err="1">
                <a:solidFill>
                  <a:srgbClr val="0000FF"/>
                </a:solidFill>
                <a:latin typeface="VNI-Times" pitchFamily="2" charset="0"/>
              </a:rPr>
              <a:t>Baøi</a:t>
            </a:r>
            <a:r>
              <a:rPr lang="en-US" sz="3200" u="sng" dirty="0">
                <a:solidFill>
                  <a:srgbClr val="0000FF"/>
                </a:solidFill>
                <a:latin typeface="VNI-Times" pitchFamily="2" charset="0"/>
              </a:rPr>
              <a:t> 2</a:t>
            </a:r>
            <a:r>
              <a:rPr lang="en-US" sz="3200" dirty="0">
                <a:solidFill>
                  <a:srgbClr val="0000FF"/>
                </a:solidFill>
                <a:latin typeface="VNI-Times" pitchFamily="2" charset="0"/>
              </a:rPr>
              <a:t>. </a:t>
            </a:r>
            <a:r>
              <a:rPr lang="en-US" sz="3200" dirty="0" err="1">
                <a:solidFill>
                  <a:srgbClr val="0000FF"/>
                </a:solidFill>
                <a:latin typeface="VNI-Times" pitchFamily="2" charset="0"/>
              </a:rPr>
              <a:t>Trong</a:t>
            </a:r>
            <a:r>
              <a:rPr lang="en-US" sz="32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VNI-Times" pitchFamily="2" charset="0"/>
              </a:rPr>
              <a:t>caùc</a:t>
            </a:r>
            <a:r>
              <a:rPr lang="en-US" sz="32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VNI-Times" pitchFamily="2" charset="0"/>
              </a:rPr>
              <a:t>soá</a:t>
            </a:r>
            <a:r>
              <a:rPr lang="en-US" sz="32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VNI-Times" pitchFamily="2" charset="0"/>
              </a:rPr>
              <a:t>ño</a:t>
            </a:r>
            <a:r>
              <a:rPr lang="en-US" sz="32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VNI-Times" pitchFamily="2" charset="0"/>
              </a:rPr>
              <a:t>ñoä</a:t>
            </a:r>
            <a:r>
              <a:rPr lang="en-US" sz="32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VNI-Times" pitchFamily="2" charset="0"/>
              </a:rPr>
              <a:t>daøi</a:t>
            </a:r>
            <a:r>
              <a:rPr lang="en-US" sz="32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VNI-Times" pitchFamily="2" charset="0"/>
              </a:rPr>
              <a:t>döôùi</a:t>
            </a:r>
            <a:r>
              <a:rPr lang="en-US" sz="32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VNI-Times" pitchFamily="2" charset="0"/>
              </a:rPr>
              <a:t>ñaây</a:t>
            </a:r>
            <a:r>
              <a:rPr lang="en-US" sz="32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VNI-Times" pitchFamily="2" charset="0"/>
              </a:rPr>
              <a:t>nhöõng</a:t>
            </a:r>
            <a:r>
              <a:rPr lang="en-US" sz="32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VNI-Times" pitchFamily="2" charset="0"/>
              </a:rPr>
              <a:t>soá</a:t>
            </a:r>
            <a:r>
              <a:rPr lang="en-US" sz="32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VNI-Times" pitchFamily="2" charset="0"/>
              </a:rPr>
              <a:t>naøo</a:t>
            </a:r>
            <a:r>
              <a:rPr lang="en-US" sz="32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VNI-Times" pitchFamily="2" charset="0"/>
              </a:rPr>
              <a:t>baèng</a:t>
            </a:r>
            <a:r>
              <a:rPr lang="en-US" sz="32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VNI-Times" pitchFamily="2" charset="0"/>
              </a:rPr>
              <a:t>11,02km</a:t>
            </a:r>
            <a:r>
              <a:rPr lang="en-US" sz="3200" dirty="0">
                <a:latin typeface="VNI-Times" pitchFamily="2" charset="0"/>
              </a:rPr>
              <a:t> ?  </a:t>
            </a:r>
          </a:p>
          <a:p>
            <a:pPr marL="514350" indent="-514350" algn="l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200" dirty="0">
                <a:latin typeface="VNI-Times" pitchFamily="2" charset="0"/>
              </a:rPr>
              <a:t>	a) 11,20km</a:t>
            </a:r>
          </a:p>
          <a:p>
            <a:pPr marL="514350" indent="-514350" algn="l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200" dirty="0">
                <a:latin typeface="VNI-Times" pitchFamily="2" charset="0"/>
              </a:rPr>
              <a:t>	b) 11,020km</a:t>
            </a:r>
          </a:p>
          <a:p>
            <a:pPr marL="514350" indent="-514350" algn="l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200" dirty="0">
                <a:latin typeface="VNI-Times" pitchFamily="2" charset="0"/>
              </a:rPr>
              <a:t>	c) 11km 20m</a:t>
            </a:r>
          </a:p>
          <a:p>
            <a:pPr marL="514350" indent="-514350" algn="l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200" dirty="0">
                <a:latin typeface="VNI-Times" pitchFamily="2" charset="0"/>
              </a:rPr>
              <a:t>	d) 11020m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460750" y="3124200"/>
            <a:ext cx="43068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>
                <a:latin typeface="VNI-Times" pitchFamily="2" charset="0"/>
              </a:rPr>
              <a:t>Vì </a:t>
            </a:r>
            <a:r>
              <a:rPr lang="en-US" sz="3200">
                <a:solidFill>
                  <a:srgbClr val="FF0000"/>
                </a:solidFill>
                <a:latin typeface="VNI-Times" pitchFamily="2" charset="0"/>
              </a:rPr>
              <a:t>11,02km</a:t>
            </a:r>
            <a:r>
              <a:rPr lang="en-US" sz="3200">
                <a:latin typeface="VNI-Times" pitchFamily="2" charset="0"/>
              </a:rPr>
              <a:t> = 11,02  km</a:t>
            </a:r>
            <a:endParaRPr lang="en-US" sz="3200"/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429000" y="3733800"/>
            <a:ext cx="441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>
                <a:latin typeface="VNI-Times" pitchFamily="2" charset="0"/>
              </a:rPr>
              <a:t>Vì </a:t>
            </a:r>
            <a:r>
              <a:rPr lang="en-US" sz="3200">
                <a:solidFill>
                  <a:srgbClr val="FF0000"/>
                </a:solidFill>
                <a:latin typeface="VNI-Times" pitchFamily="2" charset="0"/>
              </a:rPr>
              <a:t>11,02km</a:t>
            </a:r>
            <a:r>
              <a:rPr lang="en-US" sz="3200">
                <a:latin typeface="VNI-Times" pitchFamily="2" charset="0"/>
              </a:rPr>
              <a:t> = 11km 20m</a:t>
            </a:r>
            <a:endParaRPr lang="en-US" sz="3200"/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971800" y="4343400"/>
            <a:ext cx="39957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>
                <a:latin typeface="VNI-Times" pitchFamily="2" charset="0"/>
              </a:rPr>
              <a:t>Vì </a:t>
            </a:r>
            <a:r>
              <a:rPr lang="en-US" sz="3200">
                <a:solidFill>
                  <a:srgbClr val="FF0000"/>
                </a:solidFill>
                <a:latin typeface="VNI-Times" pitchFamily="2" charset="0"/>
              </a:rPr>
              <a:t>11,02km </a:t>
            </a:r>
            <a:r>
              <a:rPr lang="en-US" sz="3200">
                <a:latin typeface="VNI-Times" pitchFamily="2" charset="0"/>
              </a:rPr>
              <a:t>= 11020m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6829425" y="3124200"/>
            <a:ext cx="3937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>
                <a:latin typeface="VNI-Times" pitchFamily="2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1917192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45" dur="500" autoRev="1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6" dur="500" autoRev="1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7" dur="500" autoRev="1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xit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2" grpId="0" animBg="1"/>
      <p:bldP spid="23" grpId="0" animBg="1"/>
      <p:bldP spid="14" grpId="0"/>
      <p:bldP spid="15" grpId="0"/>
      <p:bldP spid="16" grpId="0"/>
      <p:bldP spid="17" grpId="0"/>
      <p:bldP spid="24" grpId="0"/>
      <p:bldP spid="24" grpId="1"/>
      <p:bldP spid="24" grpId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65125" y="1512888"/>
            <a:ext cx="8550275" cy="138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3200" u="sng" dirty="0" err="1">
                <a:solidFill>
                  <a:srgbClr val="0000FF"/>
                </a:solidFill>
                <a:latin typeface="VNI-Times" pitchFamily="2" charset="0"/>
              </a:rPr>
              <a:t>Baøi</a:t>
            </a:r>
            <a:r>
              <a:rPr lang="en-US" sz="3200" u="sng" dirty="0">
                <a:solidFill>
                  <a:srgbClr val="0000FF"/>
                </a:solidFill>
                <a:latin typeface="VNI-Times" pitchFamily="2" charset="0"/>
              </a:rPr>
              <a:t> 3</a:t>
            </a:r>
            <a:r>
              <a:rPr lang="en-US" sz="3200" dirty="0">
                <a:solidFill>
                  <a:srgbClr val="0000FF"/>
                </a:solidFill>
                <a:latin typeface="VNI-Times" pitchFamily="2" charset="0"/>
              </a:rPr>
              <a:t>. </a:t>
            </a:r>
            <a:r>
              <a:rPr lang="en-US" sz="3200" dirty="0" err="1">
                <a:solidFill>
                  <a:srgbClr val="0000FF"/>
                </a:solidFill>
                <a:latin typeface="VNI-Times" pitchFamily="2" charset="0"/>
              </a:rPr>
              <a:t>Vieát</a:t>
            </a:r>
            <a:r>
              <a:rPr lang="en-US" sz="32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VNI-Times" pitchFamily="2" charset="0"/>
              </a:rPr>
              <a:t>soá</a:t>
            </a:r>
            <a:r>
              <a:rPr lang="en-US" sz="32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VNI-Times" pitchFamily="2" charset="0"/>
              </a:rPr>
              <a:t>thaäp</a:t>
            </a:r>
            <a:r>
              <a:rPr lang="en-US" sz="32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VNI-Times" pitchFamily="2" charset="0"/>
              </a:rPr>
              <a:t>phaân</a:t>
            </a:r>
            <a:r>
              <a:rPr lang="en-US" sz="32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VNI-Times" pitchFamily="2" charset="0"/>
              </a:rPr>
              <a:t>thích</a:t>
            </a:r>
            <a:r>
              <a:rPr lang="en-US" sz="32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VNI-Times" pitchFamily="2" charset="0"/>
              </a:rPr>
              <a:t>hôïp</a:t>
            </a:r>
            <a:r>
              <a:rPr lang="en-US" sz="32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VNI-Times" pitchFamily="2" charset="0"/>
              </a:rPr>
              <a:t>vaøo</a:t>
            </a:r>
            <a:r>
              <a:rPr lang="en-US" sz="32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VNI-Times" pitchFamily="2" charset="0"/>
              </a:rPr>
              <a:t>choã</a:t>
            </a:r>
            <a:r>
              <a:rPr lang="en-US" sz="32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VNI-Times" pitchFamily="2" charset="0"/>
              </a:rPr>
              <a:t>chaám</a:t>
            </a:r>
            <a:endParaRPr lang="en-US" sz="3200" dirty="0">
              <a:solidFill>
                <a:srgbClr val="0000FF"/>
              </a:solidFill>
              <a:latin typeface="VNI-Times" pitchFamily="2" charset="0"/>
            </a:endParaRPr>
          </a:p>
          <a:p>
            <a:pPr algn="l" eaLnBrk="1" hangingPunct="1">
              <a:spcBef>
                <a:spcPts val="2400"/>
              </a:spcBef>
            </a:pPr>
            <a:r>
              <a:rPr lang="en-US" sz="3200" dirty="0">
                <a:latin typeface="VNI-Times" pitchFamily="2" charset="0"/>
              </a:rPr>
              <a:t>a) 4m 85cm =   …   m          b) </a:t>
            </a:r>
            <a:r>
              <a:rPr lang="en-US" sz="3200" dirty="0" smtClean="0">
                <a:latin typeface="VNI-Times" pitchFamily="2" charset="0"/>
              </a:rPr>
              <a:t>72 </a:t>
            </a:r>
            <a:r>
              <a:rPr lang="en-US" sz="3200" dirty="0">
                <a:latin typeface="VNI-Times" pitchFamily="2" charset="0"/>
              </a:rPr>
              <a:t>ha =   …   km</a:t>
            </a:r>
            <a:r>
              <a:rPr lang="en-US" sz="3200" baseline="30000" dirty="0">
                <a:latin typeface="VNI-Times" pitchFamily="2" charset="0"/>
              </a:rPr>
              <a:t>2</a:t>
            </a:r>
            <a:endParaRPr lang="en-US" sz="3200" dirty="0">
              <a:latin typeface="VNI-Times" pitchFamily="2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735263" y="2301875"/>
            <a:ext cx="9223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>
                <a:solidFill>
                  <a:srgbClr val="FF0000"/>
                </a:solidFill>
                <a:latin typeface="VNI-Times" pitchFamily="2" charset="0"/>
              </a:rPr>
              <a:t>4,85</a:t>
            </a:r>
            <a:endParaRPr lang="en-US" sz="320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6621463" y="2301875"/>
            <a:ext cx="92204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dirty="0" smtClean="0">
                <a:solidFill>
                  <a:srgbClr val="FF0000"/>
                </a:solidFill>
                <a:latin typeface="VNI-Times" pitchFamily="2" charset="0"/>
              </a:rPr>
              <a:t>0,72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480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33400" y="3239046"/>
            <a:ext cx="8096250" cy="206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3200" dirty="0" err="1">
                <a:latin typeface="VNI-Times" pitchFamily="2" charset="0"/>
              </a:rPr>
              <a:t>Toùm</a:t>
            </a:r>
            <a:r>
              <a:rPr lang="en-US" sz="3200" dirty="0">
                <a:latin typeface="VNI-Times" pitchFamily="2" charset="0"/>
              </a:rPr>
              <a:t> </a:t>
            </a:r>
            <a:r>
              <a:rPr lang="en-US" sz="3200" dirty="0" err="1">
                <a:latin typeface="VNI-Times" pitchFamily="2" charset="0"/>
              </a:rPr>
              <a:t>taét</a:t>
            </a:r>
            <a:r>
              <a:rPr lang="en-US" sz="3200" dirty="0">
                <a:latin typeface="VNI-Times" pitchFamily="2" charset="0"/>
              </a:rPr>
              <a:t> </a:t>
            </a:r>
          </a:p>
          <a:p>
            <a:pPr algn="l" eaLnBrk="1" hangingPunct="1"/>
            <a:r>
              <a:rPr lang="en-US" sz="3200" dirty="0">
                <a:latin typeface="VNI-Times" pitchFamily="2" charset="0"/>
              </a:rPr>
              <a:t>  - 12 </a:t>
            </a:r>
            <a:r>
              <a:rPr lang="en-US" sz="3200" dirty="0" err="1">
                <a:latin typeface="VNI-Times" pitchFamily="2" charset="0"/>
              </a:rPr>
              <a:t>hoäp</a:t>
            </a:r>
            <a:r>
              <a:rPr lang="en-US" sz="3200" dirty="0">
                <a:latin typeface="VNI-Times" pitchFamily="2" charset="0"/>
              </a:rPr>
              <a:t> </a:t>
            </a:r>
            <a:r>
              <a:rPr lang="en-US" sz="3200" dirty="0" err="1">
                <a:latin typeface="VNI-Times" pitchFamily="2" charset="0"/>
              </a:rPr>
              <a:t>ñoà</a:t>
            </a:r>
            <a:r>
              <a:rPr lang="en-US" sz="3200" dirty="0">
                <a:latin typeface="VNI-Times" pitchFamily="2" charset="0"/>
              </a:rPr>
              <a:t> </a:t>
            </a:r>
            <a:r>
              <a:rPr lang="en-US" sz="3200" dirty="0" err="1">
                <a:latin typeface="VNI-Times" pitchFamily="2" charset="0"/>
              </a:rPr>
              <a:t>duøng</a:t>
            </a:r>
            <a:r>
              <a:rPr lang="en-US" sz="3200" dirty="0">
                <a:latin typeface="VNI-Times" pitchFamily="2" charset="0"/>
              </a:rPr>
              <a:t> </a:t>
            </a:r>
            <a:r>
              <a:rPr lang="en-US" sz="3200" dirty="0" err="1">
                <a:latin typeface="VNI-Times" pitchFamily="2" charset="0"/>
              </a:rPr>
              <a:t>Toaùn</a:t>
            </a:r>
            <a:r>
              <a:rPr lang="en-US" sz="3200" dirty="0">
                <a:latin typeface="VNI-Times" pitchFamily="2" charset="0"/>
              </a:rPr>
              <a:t>  -  180.000 </a:t>
            </a:r>
            <a:r>
              <a:rPr lang="en-US" sz="3200" dirty="0" err="1">
                <a:latin typeface="VNI-Times" pitchFamily="2" charset="0"/>
              </a:rPr>
              <a:t>ñoàng</a:t>
            </a:r>
            <a:r>
              <a:rPr lang="en-US" sz="3200" dirty="0">
                <a:latin typeface="VNI-Times" pitchFamily="2" charset="0"/>
              </a:rPr>
              <a:t>         </a:t>
            </a:r>
          </a:p>
          <a:p>
            <a:pPr algn="l" eaLnBrk="1" hangingPunct="1"/>
            <a:r>
              <a:rPr lang="en-US" sz="3200" dirty="0">
                <a:latin typeface="VNI-Times" pitchFamily="2" charset="0"/>
              </a:rPr>
              <a:t>  - 36 </a:t>
            </a:r>
            <a:r>
              <a:rPr lang="en-US" sz="3200" dirty="0" err="1">
                <a:latin typeface="VNI-Times" pitchFamily="2" charset="0"/>
              </a:rPr>
              <a:t>hoäp</a:t>
            </a:r>
            <a:r>
              <a:rPr lang="en-US" sz="3200" dirty="0">
                <a:latin typeface="VNI-Times" pitchFamily="2" charset="0"/>
              </a:rPr>
              <a:t> </a:t>
            </a:r>
            <a:r>
              <a:rPr lang="en-US" sz="3200" dirty="0" err="1">
                <a:latin typeface="VNI-Times" pitchFamily="2" charset="0"/>
              </a:rPr>
              <a:t>ñoà</a:t>
            </a:r>
            <a:r>
              <a:rPr lang="en-US" sz="3200" dirty="0">
                <a:latin typeface="VNI-Times" pitchFamily="2" charset="0"/>
              </a:rPr>
              <a:t> </a:t>
            </a:r>
            <a:r>
              <a:rPr lang="en-US" sz="3200" dirty="0" err="1">
                <a:latin typeface="VNI-Times" pitchFamily="2" charset="0"/>
              </a:rPr>
              <a:t>duøng</a:t>
            </a:r>
            <a:r>
              <a:rPr lang="en-US" sz="3200" dirty="0">
                <a:latin typeface="VNI-Times" pitchFamily="2" charset="0"/>
              </a:rPr>
              <a:t> </a:t>
            </a:r>
            <a:r>
              <a:rPr lang="en-US" sz="3200" dirty="0" err="1">
                <a:latin typeface="VNI-Times" pitchFamily="2" charset="0"/>
              </a:rPr>
              <a:t>Toaùn</a:t>
            </a:r>
            <a:r>
              <a:rPr lang="en-US" sz="3200" dirty="0">
                <a:latin typeface="VNI-Times" pitchFamily="2" charset="0"/>
              </a:rPr>
              <a:t>  -  ...........? </a:t>
            </a:r>
            <a:r>
              <a:rPr lang="en-US" sz="3200" dirty="0" err="1">
                <a:latin typeface="VNI-Times" pitchFamily="2" charset="0"/>
              </a:rPr>
              <a:t>ñoàng</a:t>
            </a:r>
            <a:r>
              <a:rPr lang="en-US" sz="3200" dirty="0">
                <a:latin typeface="VNI-Times" pitchFamily="2" charset="0"/>
              </a:rPr>
              <a:t>         </a:t>
            </a:r>
          </a:p>
          <a:p>
            <a:pPr algn="l" eaLnBrk="1" hangingPunct="1"/>
            <a:r>
              <a:rPr lang="en-US" sz="3200" dirty="0">
                <a:latin typeface="VNI-Times" pitchFamily="2" charset="0"/>
              </a:rPr>
              <a:t>  - </a:t>
            </a:r>
            <a:r>
              <a:rPr lang="en-US" sz="3200" dirty="0" err="1">
                <a:latin typeface="VNI-Times" pitchFamily="2" charset="0"/>
              </a:rPr>
              <a:t>Caùch</a:t>
            </a:r>
            <a:r>
              <a:rPr lang="en-US" sz="3200" dirty="0">
                <a:latin typeface="VNI-Times" pitchFamily="2" charset="0"/>
              </a:rPr>
              <a:t> </a:t>
            </a:r>
            <a:r>
              <a:rPr lang="en-US" sz="3200" dirty="0" err="1">
                <a:latin typeface="VNI-Times" pitchFamily="2" charset="0"/>
              </a:rPr>
              <a:t>giaûi</a:t>
            </a:r>
            <a:r>
              <a:rPr lang="en-US" sz="3200" dirty="0">
                <a:latin typeface="VNI-Times" pitchFamily="2" charset="0"/>
              </a:rPr>
              <a:t>: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33400" y="836712"/>
            <a:ext cx="809625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3200" u="sng" dirty="0" err="1" smtClean="0">
                <a:solidFill>
                  <a:srgbClr val="0000FF"/>
                </a:solidFill>
                <a:latin typeface="VNI-Times" pitchFamily="2" charset="0"/>
              </a:rPr>
              <a:t>Baøi</a:t>
            </a:r>
            <a:r>
              <a:rPr lang="en-US" sz="3200" u="sng" dirty="0" smtClean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200" u="sng" dirty="0" err="1" smtClean="0">
                <a:solidFill>
                  <a:srgbClr val="0000FF"/>
                </a:solidFill>
                <a:latin typeface="VNI-Times" pitchFamily="2" charset="0"/>
              </a:rPr>
              <a:t>taäp</a:t>
            </a:r>
            <a:r>
              <a:rPr lang="en-US" sz="3200" u="sng" dirty="0" smtClean="0">
                <a:solidFill>
                  <a:srgbClr val="0000FF"/>
                </a:solidFill>
                <a:latin typeface="VNI-Times" pitchFamily="2" charset="0"/>
              </a:rPr>
              <a:t> 4:</a:t>
            </a:r>
          </a:p>
          <a:p>
            <a:pPr algn="just" eaLnBrk="1" hangingPunct="1"/>
            <a:r>
              <a:rPr lang="en-US" sz="3200" dirty="0" smtClean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VNI-Times" pitchFamily="2" charset="0"/>
              </a:rPr>
              <a:t>Mua</a:t>
            </a:r>
            <a:r>
              <a:rPr lang="en-US" sz="3200" dirty="0">
                <a:solidFill>
                  <a:srgbClr val="0000FF"/>
                </a:solidFill>
                <a:latin typeface="VNI-Times" pitchFamily="2" charset="0"/>
              </a:rPr>
              <a:t> 12 </a:t>
            </a:r>
            <a:r>
              <a:rPr lang="en-US" sz="3200" dirty="0" err="1">
                <a:solidFill>
                  <a:srgbClr val="0000FF"/>
                </a:solidFill>
                <a:latin typeface="VNI-Times" pitchFamily="2" charset="0"/>
              </a:rPr>
              <a:t>hoäp</a:t>
            </a:r>
            <a:r>
              <a:rPr lang="en-US" sz="32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VNI-Times" pitchFamily="2" charset="0"/>
              </a:rPr>
              <a:t>ñoà</a:t>
            </a:r>
            <a:r>
              <a:rPr lang="en-US" sz="32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VNI-Times" pitchFamily="2" charset="0"/>
              </a:rPr>
              <a:t>duøng</a:t>
            </a:r>
            <a:r>
              <a:rPr lang="en-US" sz="32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VNI-Times" pitchFamily="2" charset="0"/>
              </a:rPr>
              <a:t>hoïc</a:t>
            </a:r>
            <a:r>
              <a:rPr lang="en-US" sz="32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VNI-Times" pitchFamily="2" charset="0"/>
              </a:rPr>
              <a:t>toaùn</a:t>
            </a:r>
            <a:r>
              <a:rPr lang="en-US" sz="32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VNI-Times" pitchFamily="2" charset="0"/>
              </a:rPr>
              <a:t>heát</a:t>
            </a:r>
            <a:r>
              <a:rPr lang="en-US" sz="3200" dirty="0">
                <a:solidFill>
                  <a:srgbClr val="0000FF"/>
                </a:solidFill>
                <a:latin typeface="VNI-Times" pitchFamily="2" charset="0"/>
              </a:rPr>
              <a:t> 180 000 </a:t>
            </a:r>
            <a:r>
              <a:rPr lang="en-US" sz="3200" dirty="0" err="1">
                <a:solidFill>
                  <a:srgbClr val="0000FF"/>
                </a:solidFill>
                <a:latin typeface="VNI-Times" pitchFamily="2" charset="0"/>
              </a:rPr>
              <a:t>ñoàng</a:t>
            </a:r>
            <a:r>
              <a:rPr lang="en-US" sz="3200" dirty="0">
                <a:solidFill>
                  <a:srgbClr val="0000FF"/>
                </a:solidFill>
                <a:latin typeface="VNI-Times" pitchFamily="2" charset="0"/>
              </a:rPr>
              <a:t>. </a:t>
            </a:r>
            <a:r>
              <a:rPr lang="en-US" sz="3200" dirty="0" err="1">
                <a:solidFill>
                  <a:srgbClr val="0000FF"/>
                </a:solidFill>
                <a:latin typeface="VNI-Times" pitchFamily="2" charset="0"/>
              </a:rPr>
              <a:t>Hoûi</a:t>
            </a:r>
            <a:r>
              <a:rPr lang="en-US" sz="32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VNI-Times" pitchFamily="2" charset="0"/>
              </a:rPr>
              <a:t>mua</a:t>
            </a:r>
            <a:r>
              <a:rPr lang="en-US" sz="3200" dirty="0">
                <a:solidFill>
                  <a:srgbClr val="0000FF"/>
                </a:solidFill>
                <a:latin typeface="VNI-Times" pitchFamily="2" charset="0"/>
              </a:rPr>
              <a:t> 36 </a:t>
            </a:r>
            <a:r>
              <a:rPr lang="en-US" sz="3200" dirty="0" err="1">
                <a:solidFill>
                  <a:srgbClr val="0000FF"/>
                </a:solidFill>
                <a:latin typeface="VNI-Times" pitchFamily="2" charset="0"/>
              </a:rPr>
              <a:t>hoäp</a:t>
            </a:r>
            <a:r>
              <a:rPr lang="en-US" sz="32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VNI-Times" pitchFamily="2" charset="0"/>
              </a:rPr>
              <a:t>ñoà</a:t>
            </a:r>
            <a:r>
              <a:rPr lang="en-US" sz="32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VNI-Times" pitchFamily="2" charset="0"/>
              </a:rPr>
              <a:t>duøng</a:t>
            </a:r>
            <a:r>
              <a:rPr lang="en-US" sz="32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VNI-Times" pitchFamily="2" charset="0"/>
              </a:rPr>
              <a:t>hoïc</a:t>
            </a:r>
            <a:r>
              <a:rPr lang="en-US" sz="32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VNI-Times" pitchFamily="2" charset="0"/>
              </a:rPr>
              <a:t>toaùn</a:t>
            </a:r>
            <a:r>
              <a:rPr lang="en-US" sz="32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VNI-Times" pitchFamily="2" charset="0"/>
              </a:rPr>
              <a:t>nhö</a:t>
            </a:r>
            <a:r>
              <a:rPr lang="en-US" sz="32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VNI-Times" pitchFamily="2" charset="0"/>
              </a:rPr>
              <a:t>theá</a:t>
            </a:r>
            <a:r>
              <a:rPr lang="en-US" sz="32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VNI-Times" pitchFamily="2" charset="0"/>
              </a:rPr>
              <a:t>heát</a:t>
            </a:r>
            <a:r>
              <a:rPr lang="en-US" sz="32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VNI-Times" pitchFamily="2" charset="0"/>
              </a:rPr>
              <a:t>bao</a:t>
            </a:r>
            <a:r>
              <a:rPr lang="en-US" sz="32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VNI-Times" pitchFamily="2" charset="0"/>
              </a:rPr>
              <a:t>nhieâu</a:t>
            </a:r>
            <a:r>
              <a:rPr lang="en-US" sz="32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VNI-Times" pitchFamily="2" charset="0"/>
              </a:rPr>
              <a:t>tieàn</a:t>
            </a:r>
            <a:r>
              <a:rPr lang="en-US" sz="3200" dirty="0">
                <a:solidFill>
                  <a:srgbClr val="0000FF"/>
                </a:solidFill>
                <a:latin typeface="VNI-Times" pitchFamily="2" charset="0"/>
              </a:rPr>
              <a:t>?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869009" y="4717008"/>
            <a:ext cx="51593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dirty="0" err="1">
                <a:solidFill>
                  <a:srgbClr val="0000FF"/>
                </a:solidFill>
                <a:latin typeface="VNI-Times" pitchFamily="2" charset="0"/>
              </a:rPr>
              <a:t>Ruùt</a:t>
            </a:r>
            <a:r>
              <a:rPr lang="en-US" sz="32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VNI-Times" pitchFamily="2" charset="0"/>
              </a:rPr>
              <a:t>veà</a:t>
            </a:r>
            <a:r>
              <a:rPr lang="en-US" sz="32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VNI-Times" pitchFamily="2" charset="0"/>
              </a:rPr>
              <a:t>ñôn</a:t>
            </a:r>
            <a:r>
              <a:rPr lang="en-US" sz="32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VNI-Times" pitchFamily="2" charset="0"/>
              </a:rPr>
              <a:t>vò</a:t>
            </a:r>
            <a:r>
              <a:rPr lang="en-US" sz="32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VNI-Times" pitchFamily="2" charset="0"/>
              </a:rPr>
              <a:t>hoaëc</a:t>
            </a:r>
            <a:r>
              <a:rPr lang="en-US" sz="32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VNI-Times" pitchFamily="2" charset="0"/>
              </a:rPr>
              <a:t>Tìm</a:t>
            </a:r>
            <a:r>
              <a:rPr lang="en-US" sz="32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VNI-Times" pitchFamily="2" charset="0"/>
              </a:rPr>
              <a:t>tyû</a:t>
            </a:r>
            <a:r>
              <a:rPr lang="en-US" sz="32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VNI-Times" pitchFamily="2" charset="0"/>
              </a:rPr>
              <a:t>soá</a:t>
            </a:r>
            <a:endParaRPr lang="en-US" sz="3200" dirty="0">
              <a:solidFill>
                <a:srgbClr val="0000FF"/>
              </a:solidFill>
              <a:latin typeface="VNI-Time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45558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TextBox 7"/>
          <p:cNvSpPr txBox="1">
            <a:spLocks noChangeArrowheads="1"/>
          </p:cNvSpPr>
          <p:nvPr/>
        </p:nvSpPr>
        <p:spPr bwMode="auto">
          <a:xfrm>
            <a:off x="251520" y="692696"/>
            <a:ext cx="8585200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dirty="0" err="1">
                <a:latin typeface="VNI-Times" pitchFamily="2" charset="0"/>
              </a:rPr>
              <a:t>Toùm</a:t>
            </a:r>
            <a:r>
              <a:rPr lang="en-US" sz="3200" dirty="0">
                <a:latin typeface="VNI-Times" pitchFamily="2" charset="0"/>
              </a:rPr>
              <a:t> </a:t>
            </a:r>
            <a:r>
              <a:rPr lang="en-US" sz="3200" dirty="0" err="1">
                <a:latin typeface="VNI-Times" pitchFamily="2" charset="0"/>
              </a:rPr>
              <a:t>taét</a:t>
            </a:r>
            <a:r>
              <a:rPr lang="en-US" sz="3200" dirty="0">
                <a:latin typeface="VNI-Times" pitchFamily="2" charset="0"/>
              </a:rPr>
              <a:t> </a:t>
            </a:r>
          </a:p>
          <a:p>
            <a:pPr algn="l" eaLnBrk="1" hangingPunct="1"/>
            <a:r>
              <a:rPr lang="en-US" sz="3200" dirty="0">
                <a:latin typeface="VNI-Times" pitchFamily="2" charset="0"/>
              </a:rPr>
              <a:t>  - 12 </a:t>
            </a:r>
            <a:r>
              <a:rPr lang="en-US" sz="3200" dirty="0" err="1">
                <a:latin typeface="VNI-Times" pitchFamily="2" charset="0"/>
              </a:rPr>
              <a:t>hoäp</a:t>
            </a:r>
            <a:r>
              <a:rPr lang="en-US" sz="3200" dirty="0">
                <a:latin typeface="VNI-Times" pitchFamily="2" charset="0"/>
              </a:rPr>
              <a:t> </a:t>
            </a:r>
            <a:r>
              <a:rPr lang="en-US" sz="3200" dirty="0" err="1">
                <a:latin typeface="VNI-Times" pitchFamily="2" charset="0"/>
              </a:rPr>
              <a:t>ñoà</a:t>
            </a:r>
            <a:r>
              <a:rPr lang="en-US" sz="3200" dirty="0">
                <a:latin typeface="VNI-Times" pitchFamily="2" charset="0"/>
              </a:rPr>
              <a:t> </a:t>
            </a:r>
            <a:r>
              <a:rPr lang="en-US" sz="3200" dirty="0" err="1">
                <a:latin typeface="VNI-Times" pitchFamily="2" charset="0"/>
              </a:rPr>
              <a:t>duøng</a:t>
            </a:r>
            <a:r>
              <a:rPr lang="en-US" sz="3200" dirty="0">
                <a:latin typeface="VNI-Times" pitchFamily="2" charset="0"/>
              </a:rPr>
              <a:t> </a:t>
            </a:r>
            <a:r>
              <a:rPr lang="en-US" sz="3200" dirty="0" err="1">
                <a:latin typeface="VNI-Times" pitchFamily="2" charset="0"/>
              </a:rPr>
              <a:t>hoïc</a:t>
            </a:r>
            <a:r>
              <a:rPr lang="en-US" sz="3200" dirty="0">
                <a:latin typeface="VNI-Times" pitchFamily="2" charset="0"/>
              </a:rPr>
              <a:t> </a:t>
            </a:r>
            <a:r>
              <a:rPr lang="en-US" sz="3200" dirty="0" err="1">
                <a:latin typeface="VNI-Times" pitchFamily="2" charset="0"/>
              </a:rPr>
              <a:t>Toaùn</a:t>
            </a:r>
            <a:r>
              <a:rPr lang="en-US" sz="3200" dirty="0">
                <a:latin typeface="VNI-Times" pitchFamily="2" charset="0"/>
              </a:rPr>
              <a:t>  -  180 000 </a:t>
            </a:r>
            <a:r>
              <a:rPr lang="en-US" sz="3200" dirty="0" err="1">
                <a:latin typeface="VNI-Times" pitchFamily="2" charset="0"/>
              </a:rPr>
              <a:t>ñoàng</a:t>
            </a:r>
            <a:r>
              <a:rPr lang="en-US" sz="3200" dirty="0">
                <a:latin typeface="VNI-Times" pitchFamily="2" charset="0"/>
              </a:rPr>
              <a:t>         </a:t>
            </a:r>
          </a:p>
          <a:p>
            <a:pPr algn="l" eaLnBrk="1" hangingPunct="1"/>
            <a:r>
              <a:rPr lang="en-US" sz="3200" dirty="0">
                <a:latin typeface="VNI-Times" pitchFamily="2" charset="0"/>
              </a:rPr>
              <a:t>  - 36 </a:t>
            </a:r>
            <a:r>
              <a:rPr lang="en-US" sz="3200" dirty="0" err="1">
                <a:latin typeface="VNI-Times" pitchFamily="2" charset="0"/>
              </a:rPr>
              <a:t>hoäp</a:t>
            </a:r>
            <a:r>
              <a:rPr lang="en-US" sz="3200" dirty="0">
                <a:latin typeface="VNI-Times" pitchFamily="2" charset="0"/>
              </a:rPr>
              <a:t> </a:t>
            </a:r>
            <a:r>
              <a:rPr lang="en-US" sz="3200" dirty="0" err="1">
                <a:latin typeface="VNI-Times" pitchFamily="2" charset="0"/>
              </a:rPr>
              <a:t>ñoà</a:t>
            </a:r>
            <a:r>
              <a:rPr lang="en-US" sz="3200" dirty="0">
                <a:latin typeface="VNI-Times" pitchFamily="2" charset="0"/>
              </a:rPr>
              <a:t> </a:t>
            </a:r>
            <a:r>
              <a:rPr lang="en-US" sz="3200" dirty="0" err="1">
                <a:latin typeface="VNI-Times" pitchFamily="2" charset="0"/>
              </a:rPr>
              <a:t>duøng</a:t>
            </a:r>
            <a:r>
              <a:rPr lang="en-US" sz="3200" dirty="0">
                <a:latin typeface="VNI-Times" pitchFamily="2" charset="0"/>
              </a:rPr>
              <a:t> </a:t>
            </a:r>
            <a:r>
              <a:rPr lang="en-US" sz="3200" dirty="0" err="1">
                <a:latin typeface="VNI-Times" pitchFamily="2" charset="0"/>
              </a:rPr>
              <a:t>hoïc</a:t>
            </a:r>
            <a:r>
              <a:rPr lang="en-US" sz="3200" dirty="0">
                <a:latin typeface="VNI-Times" pitchFamily="2" charset="0"/>
              </a:rPr>
              <a:t> </a:t>
            </a:r>
            <a:r>
              <a:rPr lang="en-US" sz="3200" dirty="0" err="1">
                <a:latin typeface="VNI-Times" pitchFamily="2" charset="0"/>
              </a:rPr>
              <a:t>Toaùn</a:t>
            </a:r>
            <a:r>
              <a:rPr lang="en-US" sz="3200" dirty="0">
                <a:latin typeface="VNI-Times" pitchFamily="2" charset="0"/>
              </a:rPr>
              <a:t>  -  ...........? </a:t>
            </a:r>
            <a:r>
              <a:rPr lang="en-US" sz="3200" dirty="0" err="1">
                <a:latin typeface="VNI-Times" pitchFamily="2" charset="0"/>
              </a:rPr>
              <a:t>ñoàng</a:t>
            </a:r>
            <a:r>
              <a:rPr lang="en-US" sz="3200" dirty="0">
                <a:latin typeface="VNI-Times" pitchFamily="2" charset="0"/>
              </a:rPr>
              <a:t>         </a:t>
            </a:r>
          </a:p>
          <a:p>
            <a:pPr algn="l" eaLnBrk="1" hangingPunct="1"/>
            <a:r>
              <a:rPr lang="en-US" sz="3200" dirty="0">
                <a:latin typeface="VNI-Times" pitchFamily="2" charset="0"/>
              </a:rPr>
              <a:t>  - </a:t>
            </a:r>
            <a:r>
              <a:rPr lang="en-US" sz="3200" dirty="0" err="1">
                <a:latin typeface="VNI-Times" pitchFamily="2" charset="0"/>
              </a:rPr>
              <a:t>Caùch</a:t>
            </a:r>
            <a:r>
              <a:rPr lang="en-US" sz="3200" dirty="0">
                <a:latin typeface="VNI-Times" pitchFamily="2" charset="0"/>
              </a:rPr>
              <a:t> </a:t>
            </a:r>
            <a:r>
              <a:rPr lang="en-US" sz="3200" dirty="0" err="1">
                <a:latin typeface="VNI-Times" pitchFamily="2" charset="0"/>
              </a:rPr>
              <a:t>giaûi</a:t>
            </a:r>
            <a:r>
              <a:rPr lang="en-US" sz="3200" dirty="0">
                <a:latin typeface="VNI-Times" pitchFamily="2" charset="0"/>
              </a:rPr>
              <a:t>:</a:t>
            </a:r>
          </a:p>
        </p:txBody>
      </p:sp>
      <p:sp>
        <p:nvSpPr>
          <p:cNvPr id="9222" name="TextBox 11"/>
          <p:cNvSpPr txBox="1">
            <a:spLocks noChangeArrowheads="1"/>
          </p:cNvSpPr>
          <p:nvPr/>
        </p:nvSpPr>
        <p:spPr bwMode="auto">
          <a:xfrm>
            <a:off x="2743200" y="2132856"/>
            <a:ext cx="25019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dirty="0" err="1">
                <a:solidFill>
                  <a:srgbClr val="0000FF"/>
                </a:solidFill>
                <a:latin typeface="VNI-Times" pitchFamily="2" charset="0"/>
              </a:rPr>
              <a:t>Ruùt</a:t>
            </a:r>
            <a:r>
              <a:rPr lang="en-US" sz="32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VNI-Times" pitchFamily="2" charset="0"/>
              </a:rPr>
              <a:t>veà</a:t>
            </a:r>
            <a:r>
              <a:rPr lang="en-US" sz="32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VNI-Times" pitchFamily="2" charset="0"/>
              </a:rPr>
              <a:t>ñôn</a:t>
            </a:r>
            <a:r>
              <a:rPr lang="en-US" sz="32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VNI-Times" pitchFamily="2" charset="0"/>
              </a:rPr>
              <a:t>vò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581400" y="3352800"/>
            <a:ext cx="1752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u="sng" dirty="0" err="1">
                <a:latin typeface="VNI-Times" pitchFamily="2" charset="0"/>
              </a:rPr>
              <a:t>Giaûi</a:t>
            </a:r>
            <a:endParaRPr lang="en-US" sz="3200" dirty="0">
              <a:latin typeface="VNI-Times" pitchFamily="2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447800" y="3810000"/>
            <a:ext cx="7540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dirty="0" err="1">
                <a:latin typeface="VNI-Times" pitchFamily="2" charset="0"/>
              </a:rPr>
              <a:t>Giaù</a:t>
            </a:r>
            <a:r>
              <a:rPr lang="en-US" sz="3200" dirty="0">
                <a:latin typeface="VNI-Times" pitchFamily="2" charset="0"/>
              </a:rPr>
              <a:t> </a:t>
            </a:r>
            <a:r>
              <a:rPr lang="en-US" sz="3200" dirty="0" err="1">
                <a:latin typeface="VNI-Times" pitchFamily="2" charset="0"/>
              </a:rPr>
              <a:t>tieàn</a:t>
            </a:r>
            <a:r>
              <a:rPr lang="en-US" sz="3200" dirty="0">
                <a:latin typeface="VNI-Times" pitchFamily="2" charset="0"/>
              </a:rPr>
              <a:t> </a:t>
            </a:r>
            <a:r>
              <a:rPr lang="en-US" sz="3200" dirty="0" err="1">
                <a:latin typeface="VNI-Times" pitchFamily="2" charset="0"/>
              </a:rPr>
              <a:t>cuûa</a:t>
            </a:r>
            <a:r>
              <a:rPr lang="en-US" sz="3200" dirty="0">
                <a:latin typeface="VNI-Times" pitchFamily="2" charset="0"/>
              </a:rPr>
              <a:t> </a:t>
            </a:r>
            <a:r>
              <a:rPr lang="en-US" sz="3200" dirty="0" err="1">
                <a:latin typeface="VNI-Times" pitchFamily="2" charset="0"/>
              </a:rPr>
              <a:t>moãi</a:t>
            </a:r>
            <a:r>
              <a:rPr lang="en-US" sz="3200" dirty="0">
                <a:latin typeface="VNI-Times" pitchFamily="2" charset="0"/>
              </a:rPr>
              <a:t> </a:t>
            </a:r>
            <a:r>
              <a:rPr lang="en-US" sz="3200" dirty="0" err="1">
                <a:latin typeface="VNI-Times" pitchFamily="2" charset="0"/>
              </a:rPr>
              <a:t>hoäp</a:t>
            </a:r>
            <a:r>
              <a:rPr lang="en-US" sz="3200" dirty="0">
                <a:latin typeface="VNI-Times" pitchFamily="2" charset="0"/>
              </a:rPr>
              <a:t> </a:t>
            </a:r>
            <a:r>
              <a:rPr lang="en-US" sz="3200" dirty="0" err="1">
                <a:latin typeface="VNI-Times" pitchFamily="2" charset="0"/>
              </a:rPr>
              <a:t>ñoà</a:t>
            </a:r>
            <a:r>
              <a:rPr lang="en-US" sz="3200" dirty="0">
                <a:latin typeface="VNI-Times" pitchFamily="2" charset="0"/>
              </a:rPr>
              <a:t> </a:t>
            </a:r>
            <a:r>
              <a:rPr lang="en-US" sz="3200" dirty="0" err="1">
                <a:latin typeface="VNI-Times" pitchFamily="2" charset="0"/>
              </a:rPr>
              <a:t>duøng</a:t>
            </a:r>
            <a:r>
              <a:rPr lang="en-US" sz="3200" dirty="0">
                <a:latin typeface="VNI-Times" pitchFamily="2" charset="0"/>
              </a:rPr>
              <a:t> </a:t>
            </a:r>
            <a:r>
              <a:rPr lang="en-US" sz="3200" dirty="0" err="1">
                <a:latin typeface="VNI-Times" pitchFamily="2" charset="0"/>
              </a:rPr>
              <a:t>hoïc</a:t>
            </a:r>
            <a:r>
              <a:rPr lang="en-US" sz="3200" dirty="0">
                <a:latin typeface="VNI-Times" pitchFamily="2" charset="0"/>
              </a:rPr>
              <a:t> </a:t>
            </a:r>
            <a:r>
              <a:rPr lang="en-US" sz="3200" dirty="0" err="1">
                <a:latin typeface="VNI-Times" pitchFamily="2" charset="0"/>
              </a:rPr>
              <a:t>toaùn</a:t>
            </a:r>
            <a:r>
              <a:rPr lang="en-US" sz="3200" dirty="0">
                <a:latin typeface="VNI-Times" pitchFamily="2" charset="0"/>
              </a:rPr>
              <a:t> </a:t>
            </a:r>
            <a:r>
              <a:rPr lang="en-US" sz="3200" dirty="0" err="1">
                <a:latin typeface="VNI-Times" pitchFamily="2" charset="0"/>
              </a:rPr>
              <a:t>laø</a:t>
            </a:r>
            <a:r>
              <a:rPr lang="en-US" sz="3200" dirty="0">
                <a:latin typeface="VNI-Times" pitchFamily="2" charset="0"/>
              </a:rPr>
              <a:t>: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590800" y="4343400"/>
            <a:ext cx="51196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>
                <a:latin typeface="VNI-Times" pitchFamily="2" charset="0"/>
              </a:rPr>
              <a:t>180 000 : 12 = 15 000 (ñoàng)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371600" y="4826000"/>
            <a:ext cx="72453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>
                <a:latin typeface="VNI-Times" pitchFamily="2" charset="0"/>
              </a:rPr>
              <a:t>Soá tieàn mua 36 hoäp ñoà duøng hoïc toaùn laø: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438400" y="5359400"/>
            <a:ext cx="5410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>
                <a:latin typeface="VNI-Times" pitchFamily="2" charset="0"/>
              </a:rPr>
              <a:t>15 000 x 36 = 540 000 (ñoàng)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4335463" y="5892800"/>
            <a:ext cx="402546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u="sng" dirty="0" err="1" smtClean="0">
                <a:latin typeface="VNI-Times" pitchFamily="2" charset="0"/>
              </a:rPr>
              <a:t>Ñaùp</a:t>
            </a:r>
            <a:r>
              <a:rPr lang="en-US" sz="3200" u="sng" dirty="0" smtClean="0">
                <a:latin typeface="VNI-Times" pitchFamily="2" charset="0"/>
              </a:rPr>
              <a:t> </a:t>
            </a:r>
            <a:r>
              <a:rPr lang="en-US" sz="3200" u="sng" dirty="0" err="1" smtClean="0">
                <a:latin typeface="VNI-Times" pitchFamily="2" charset="0"/>
              </a:rPr>
              <a:t>soá</a:t>
            </a:r>
            <a:r>
              <a:rPr lang="en-US" sz="3200" dirty="0" smtClean="0">
                <a:latin typeface="VNI-Times" pitchFamily="2" charset="0"/>
              </a:rPr>
              <a:t> </a:t>
            </a:r>
            <a:r>
              <a:rPr lang="en-US" sz="3200" dirty="0">
                <a:latin typeface="VNI-Times" pitchFamily="2" charset="0"/>
              </a:rPr>
              <a:t>: 540 000 </a:t>
            </a:r>
            <a:r>
              <a:rPr lang="en-US" sz="3200" dirty="0" err="1">
                <a:latin typeface="VNI-Times" pitchFamily="2" charset="0"/>
              </a:rPr>
              <a:t>ñoàng</a:t>
            </a:r>
            <a:endParaRPr lang="en-US" sz="3200" dirty="0">
              <a:latin typeface="VNI-Time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58942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6" grpId="0"/>
      <p:bldP spid="17" grpId="0"/>
      <p:bldP spid="18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TextBox 14"/>
          <p:cNvSpPr txBox="1">
            <a:spLocks noChangeArrowheads="1"/>
          </p:cNvSpPr>
          <p:nvPr/>
        </p:nvSpPr>
        <p:spPr bwMode="auto">
          <a:xfrm>
            <a:off x="2909888" y="2412752"/>
            <a:ext cx="18145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dirty="0" err="1">
                <a:solidFill>
                  <a:srgbClr val="0000FF"/>
                </a:solidFill>
                <a:latin typeface="VNI-Times" pitchFamily="2" charset="0"/>
              </a:rPr>
              <a:t>Tìm</a:t>
            </a:r>
            <a:r>
              <a:rPr lang="en-US" sz="32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VNI-Times" pitchFamily="2" charset="0"/>
              </a:rPr>
              <a:t>tyû</a:t>
            </a:r>
            <a:r>
              <a:rPr lang="en-US" sz="32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VNI-Times" pitchFamily="2" charset="0"/>
              </a:rPr>
              <a:t>soá</a:t>
            </a:r>
            <a:endParaRPr lang="en-US" sz="3200" dirty="0">
              <a:solidFill>
                <a:srgbClr val="0000FF"/>
              </a:solidFill>
              <a:latin typeface="VNI-Times" pitchFamily="2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022725" y="3276600"/>
            <a:ext cx="11588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u="sng">
                <a:latin typeface="VNI-Times" pitchFamily="2" charset="0"/>
              </a:rPr>
              <a:t>Giaûi</a:t>
            </a:r>
            <a:endParaRPr lang="en-US" sz="3200">
              <a:latin typeface="VNI-Times" pitchFamily="2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858963" y="3810000"/>
            <a:ext cx="5048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dirty="0">
                <a:latin typeface="VNI-Times" pitchFamily="2" charset="0"/>
              </a:rPr>
              <a:t>36 </a:t>
            </a:r>
            <a:r>
              <a:rPr lang="en-US" sz="3200" dirty="0" err="1">
                <a:latin typeface="VNI-Times" pitchFamily="2" charset="0"/>
              </a:rPr>
              <a:t>hoäp</a:t>
            </a:r>
            <a:r>
              <a:rPr lang="en-US" sz="3200" dirty="0">
                <a:latin typeface="VNI-Times" pitchFamily="2" charset="0"/>
              </a:rPr>
              <a:t> </a:t>
            </a:r>
            <a:r>
              <a:rPr lang="en-US" sz="3200" dirty="0" err="1">
                <a:latin typeface="VNI-Times" pitchFamily="2" charset="0"/>
              </a:rPr>
              <a:t>gaáp</a:t>
            </a:r>
            <a:r>
              <a:rPr lang="en-US" sz="3200" dirty="0">
                <a:latin typeface="VNI-Times" pitchFamily="2" charset="0"/>
              </a:rPr>
              <a:t> 12 </a:t>
            </a:r>
            <a:r>
              <a:rPr lang="en-US" sz="3200" dirty="0" err="1">
                <a:latin typeface="VNI-Times" pitchFamily="2" charset="0"/>
              </a:rPr>
              <a:t>hoäp</a:t>
            </a:r>
            <a:r>
              <a:rPr lang="en-US" sz="3200" dirty="0">
                <a:latin typeface="VNI-Times" pitchFamily="2" charset="0"/>
              </a:rPr>
              <a:t> </a:t>
            </a:r>
            <a:r>
              <a:rPr lang="en-US" sz="3200" dirty="0" err="1">
                <a:latin typeface="VNI-Times" pitchFamily="2" charset="0"/>
              </a:rPr>
              <a:t>soá</a:t>
            </a:r>
            <a:r>
              <a:rPr lang="en-US" sz="3200" dirty="0">
                <a:latin typeface="VNI-Times" pitchFamily="2" charset="0"/>
              </a:rPr>
              <a:t> </a:t>
            </a:r>
            <a:r>
              <a:rPr lang="en-US" sz="3200" dirty="0" err="1">
                <a:latin typeface="VNI-Times" pitchFamily="2" charset="0"/>
              </a:rPr>
              <a:t>laàn</a:t>
            </a:r>
            <a:r>
              <a:rPr lang="en-US" sz="3200" dirty="0">
                <a:latin typeface="VNI-Times" pitchFamily="2" charset="0"/>
              </a:rPr>
              <a:t> </a:t>
            </a:r>
            <a:r>
              <a:rPr lang="en-US" sz="3200" dirty="0" err="1">
                <a:latin typeface="VNI-Times" pitchFamily="2" charset="0"/>
              </a:rPr>
              <a:t>laø</a:t>
            </a:r>
            <a:r>
              <a:rPr lang="en-US" sz="3200" dirty="0">
                <a:latin typeface="VNI-Times" pitchFamily="2" charset="0"/>
              </a:rPr>
              <a:t>: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895600" y="4343400"/>
            <a:ext cx="2921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dirty="0">
                <a:latin typeface="VNI-Times" pitchFamily="2" charset="0"/>
              </a:rPr>
              <a:t>36 : 12 = 3 (</a:t>
            </a:r>
            <a:r>
              <a:rPr lang="en-US" sz="3200" dirty="0" err="1">
                <a:latin typeface="VNI-Times" pitchFamily="2" charset="0"/>
              </a:rPr>
              <a:t>laàn</a:t>
            </a:r>
            <a:r>
              <a:rPr lang="en-US" sz="3200" dirty="0">
                <a:latin typeface="VNI-Times" pitchFamily="2" charset="0"/>
              </a:rPr>
              <a:t>)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752600" y="4876800"/>
            <a:ext cx="7143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dirty="0" err="1">
                <a:latin typeface="VNI-Times" pitchFamily="2" charset="0"/>
              </a:rPr>
              <a:t>Soá</a:t>
            </a:r>
            <a:r>
              <a:rPr lang="en-US" sz="3200" dirty="0">
                <a:latin typeface="VNI-Times" pitchFamily="2" charset="0"/>
              </a:rPr>
              <a:t> </a:t>
            </a:r>
            <a:r>
              <a:rPr lang="en-US" sz="3200" dirty="0" err="1">
                <a:latin typeface="VNI-Times" pitchFamily="2" charset="0"/>
              </a:rPr>
              <a:t>tieàn</a:t>
            </a:r>
            <a:r>
              <a:rPr lang="en-US" sz="3200" dirty="0">
                <a:latin typeface="VNI-Times" pitchFamily="2" charset="0"/>
              </a:rPr>
              <a:t> </a:t>
            </a:r>
            <a:r>
              <a:rPr lang="en-US" sz="3200" dirty="0" err="1">
                <a:latin typeface="VNI-Times" pitchFamily="2" charset="0"/>
              </a:rPr>
              <a:t>mua</a:t>
            </a:r>
            <a:r>
              <a:rPr lang="en-US" sz="3200" dirty="0">
                <a:latin typeface="VNI-Times" pitchFamily="2" charset="0"/>
              </a:rPr>
              <a:t> 36 </a:t>
            </a:r>
            <a:r>
              <a:rPr lang="en-US" sz="3200" dirty="0" err="1">
                <a:latin typeface="VNI-Times" pitchFamily="2" charset="0"/>
              </a:rPr>
              <a:t>hoäp</a:t>
            </a:r>
            <a:r>
              <a:rPr lang="en-US" sz="3200" dirty="0">
                <a:latin typeface="VNI-Times" pitchFamily="2" charset="0"/>
              </a:rPr>
              <a:t> </a:t>
            </a:r>
            <a:r>
              <a:rPr lang="en-US" sz="3200" dirty="0" err="1">
                <a:latin typeface="VNI-Times" pitchFamily="2" charset="0"/>
              </a:rPr>
              <a:t>ñoà</a:t>
            </a:r>
            <a:r>
              <a:rPr lang="en-US" sz="3200" dirty="0">
                <a:latin typeface="VNI-Times" pitchFamily="2" charset="0"/>
              </a:rPr>
              <a:t> </a:t>
            </a:r>
            <a:r>
              <a:rPr lang="en-US" sz="3200" dirty="0" err="1">
                <a:latin typeface="VNI-Times" pitchFamily="2" charset="0"/>
              </a:rPr>
              <a:t>duøng</a:t>
            </a:r>
            <a:r>
              <a:rPr lang="en-US" sz="3200" dirty="0">
                <a:latin typeface="VNI-Times" pitchFamily="2" charset="0"/>
              </a:rPr>
              <a:t> </a:t>
            </a:r>
            <a:r>
              <a:rPr lang="en-US" sz="3200" dirty="0" err="1">
                <a:latin typeface="VNI-Times" pitchFamily="2" charset="0"/>
              </a:rPr>
              <a:t>hoïc</a:t>
            </a:r>
            <a:r>
              <a:rPr lang="en-US" sz="3200" dirty="0">
                <a:latin typeface="VNI-Times" pitchFamily="2" charset="0"/>
              </a:rPr>
              <a:t> </a:t>
            </a:r>
            <a:r>
              <a:rPr lang="en-US" sz="3200" dirty="0" err="1">
                <a:latin typeface="VNI-Times" pitchFamily="2" charset="0"/>
              </a:rPr>
              <a:t>toaùn</a:t>
            </a:r>
            <a:r>
              <a:rPr lang="en-US" sz="3200" dirty="0">
                <a:latin typeface="VNI-Times" pitchFamily="2" charset="0"/>
              </a:rPr>
              <a:t> </a:t>
            </a:r>
            <a:r>
              <a:rPr lang="en-US" sz="3200" dirty="0" err="1">
                <a:latin typeface="VNI-Times" pitchFamily="2" charset="0"/>
              </a:rPr>
              <a:t>laø</a:t>
            </a:r>
            <a:r>
              <a:rPr lang="en-US" sz="3200" dirty="0">
                <a:latin typeface="VNI-Times" pitchFamily="2" charset="0"/>
              </a:rPr>
              <a:t>: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573338" y="5410200"/>
            <a:ext cx="57324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dirty="0">
                <a:latin typeface="VNI-Times" pitchFamily="2" charset="0"/>
              </a:rPr>
              <a:t>180.000 x 3 = 540 000 (</a:t>
            </a:r>
            <a:r>
              <a:rPr lang="en-US" sz="3200" dirty="0" err="1">
                <a:latin typeface="VNI-Times" pitchFamily="2" charset="0"/>
              </a:rPr>
              <a:t>ñoàng</a:t>
            </a:r>
            <a:r>
              <a:rPr lang="en-US" sz="3200" dirty="0">
                <a:latin typeface="VNI-Times" pitchFamily="2" charset="0"/>
              </a:rPr>
              <a:t>)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648200" y="5943600"/>
            <a:ext cx="402546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u="sng" dirty="0" err="1" smtClean="0">
                <a:latin typeface="VNI-Times" pitchFamily="2" charset="0"/>
              </a:rPr>
              <a:t>Ñaùp</a:t>
            </a:r>
            <a:r>
              <a:rPr lang="en-US" sz="3200" u="sng" dirty="0" smtClean="0">
                <a:latin typeface="VNI-Times" pitchFamily="2" charset="0"/>
              </a:rPr>
              <a:t> </a:t>
            </a:r>
            <a:r>
              <a:rPr lang="en-US" sz="3200" u="sng" dirty="0" err="1" smtClean="0">
                <a:latin typeface="VNI-Times" pitchFamily="2" charset="0"/>
              </a:rPr>
              <a:t>soá</a:t>
            </a:r>
            <a:r>
              <a:rPr lang="en-US" sz="3200" dirty="0" smtClean="0">
                <a:latin typeface="VNI-Times" pitchFamily="2" charset="0"/>
              </a:rPr>
              <a:t> </a:t>
            </a:r>
            <a:r>
              <a:rPr lang="en-US" sz="3200" dirty="0">
                <a:latin typeface="VNI-Times" pitchFamily="2" charset="0"/>
              </a:rPr>
              <a:t>: 540 000 </a:t>
            </a:r>
            <a:r>
              <a:rPr lang="en-US" sz="3200" dirty="0" err="1">
                <a:latin typeface="VNI-Times" pitchFamily="2" charset="0"/>
              </a:rPr>
              <a:t>ñoàng</a:t>
            </a:r>
            <a:endParaRPr lang="en-US" sz="3200" dirty="0">
              <a:latin typeface="VNI-Times" pitchFamily="2" charset="0"/>
            </a:endParaRPr>
          </a:p>
        </p:txBody>
      </p:sp>
      <p:sp>
        <p:nvSpPr>
          <p:cNvPr id="10252" name="TextBox 18"/>
          <p:cNvSpPr txBox="1">
            <a:spLocks noChangeArrowheads="1"/>
          </p:cNvSpPr>
          <p:nvPr/>
        </p:nvSpPr>
        <p:spPr bwMode="auto">
          <a:xfrm>
            <a:off x="406400" y="908720"/>
            <a:ext cx="8585200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dirty="0" err="1">
                <a:latin typeface="VNI-Times" pitchFamily="2" charset="0"/>
              </a:rPr>
              <a:t>Toùm</a:t>
            </a:r>
            <a:r>
              <a:rPr lang="en-US" sz="3200" dirty="0">
                <a:latin typeface="VNI-Times" pitchFamily="2" charset="0"/>
              </a:rPr>
              <a:t> </a:t>
            </a:r>
            <a:r>
              <a:rPr lang="en-US" sz="3200" dirty="0" err="1">
                <a:latin typeface="VNI-Times" pitchFamily="2" charset="0"/>
              </a:rPr>
              <a:t>taét</a:t>
            </a:r>
            <a:r>
              <a:rPr lang="en-US" sz="3200" dirty="0">
                <a:latin typeface="VNI-Times" pitchFamily="2" charset="0"/>
              </a:rPr>
              <a:t> </a:t>
            </a:r>
          </a:p>
          <a:p>
            <a:pPr algn="l" eaLnBrk="1" hangingPunct="1"/>
            <a:r>
              <a:rPr lang="en-US" sz="3200" dirty="0">
                <a:latin typeface="VNI-Times" pitchFamily="2" charset="0"/>
              </a:rPr>
              <a:t>  - 12 </a:t>
            </a:r>
            <a:r>
              <a:rPr lang="en-US" sz="3200" dirty="0" err="1">
                <a:latin typeface="VNI-Times" pitchFamily="2" charset="0"/>
              </a:rPr>
              <a:t>hoäp</a:t>
            </a:r>
            <a:r>
              <a:rPr lang="en-US" sz="3200" dirty="0">
                <a:latin typeface="VNI-Times" pitchFamily="2" charset="0"/>
              </a:rPr>
              <a:t> </a:t>
            </a:r>
            <a:r>
              <a:rPr lang="en-US" sz="3200" dirty="0" err="1">
                <a:latin typeface="VNI-Times" pitchFamily="2" charset="0"/>
              </a:rPr>
              <a:t>ñoà</a:t>
            </a:r>
            <a:r>
              <a:rPr lang="en-US" sz="3200" dirty="0">
                <a:latin typeface="VNI-Times" pitchFamily="2" charset="0"/>
              </a:rPr>
              <a:t> </a:t>
            </a:r>
            <a:r>
              <a:rPr lang="en-US" sz="3200" dirty="0" err="1">
                <a:latin typeface="VNI-Times" pitchFamily="2" charset="0"/>
              </a:rPr>
              <a:t>duøng</a:t>
            </a:r>
            <a:r>
              <a:rPr lang="en-US" sz="3200" dirty="0">
                <a:latin typeface="VNI-Times" pitchFamily="2" charset="0"/>
              </a:rPr>
              <a:t> </a:t>
            </a:r>
            <a:r>
              <a:rPr lang="en-US" sz="3200" dirty="0" err="1">
                <a:latin typeface="VNI-Times" pitchFamily="2" charset="0"/>
              </a:rPr>
              <a:t>hoïc</a:t>
            </a:r>
            <a:r>
              <a:rPr lang="en-US" sz="3200" dirty="0">
                <a:latin typeface="VNI-Times" pitchFamily="2" charset="0"/>
              </a:rPr>
              <a:t> </a:t>
            </a:r>
            <a:r>
              <a:rPr lang="en-US" sz="3200" dirty="0" err="1">
                <a:latin typeface="VNI-Times" pitchFamily="2" charset="0"/>
              </a:rPr>
              <a:t>Toaùn</a:t>
            </a:r>
            <a:r>
              <a:rPr lang="en-US" sz="3200" dirty="0">
                <a:latin typeface="VNI-Times" pitchFamily="2" charset="0"/>
              </a:rPr>
              <a:t>  -  180 000 </a:t>
            </a:r>
            <a:r>
              <a:rPr lang="en-US" sz="3200" dirty="0" err="1">
                <a:latin typeface="VNI-Times" pitchFamily="2" charset="0"/>
              </a:rPr>
              <a:t>ñoàng</a:t>
            </a:r>
            <a:r>
              <a:rPr lang="en-US" sz="3200" dirty="0">
                <a:latin typeface="VNI-Times" pitchFamily="2" charset="0"/>
              </a:rPr>
              <a:t>         </a:t>
            </a:r>
          </a:p>
          <a:p>
            <a:pPr algn="l" eaLnBrk="1" hangingPunct="1"/>
            <a:r>
              <a:rPr lang="en-US" sz="3200" dirty="0">
                <a:latin typeface="VNI-Times" pitchFamily="2" charset="0"/>
              </a:rPr>
              <a:t>  - 36 </a:t>
            </a:r>
            <a:r>
              <a:rPr lang="en-US" sz="3200" dirty="0" err="1">
                <a:latin typeface="VNI-Times" pitchFamily="2" charset="0"/>
              </a:rPr>
              <a:t>hoäp</a:t>
            </a:r>
            <a:r>
              <a:rPr lang="en-US" sz="3200" dirty="0">
                <a:latin typeface="VNI-Times" pitchFamily="2" charset="0"/>
              </a:rPr>
              <a:t> </a:t>
            </a:r>
            <a:r>
              <a:rPr lang="en-US" sz="3200" dirty="0" err="1">
                <a:latin typeface="VNI-Times" pitchFamily="2" charset="0"/>
              </a:rPr>
              <a:t>ñoà</a:t>
            </a:r>
            <a:r>
              <a:rPr lang="en-US" sz="3200" dirty="0">
                <a:latin typeface="VNI-Times" pitchFamily="2" charset="0"/>
              </a:rPr>
              <a:t> </a:t>
            </a:r>
            <a:r>
              <a:rPr lang="en-US" sz="3200" dirty="0" err="1">
                <a:latin typeface="VNI-Times" pitchFamily="2" charset="0"/>
              </a:rPr>
              <a:t>duøng</a:t>
            </a:r>
            <a:r>
              <a:rPr lang="en-US" sz="3200" dirty="0">
                <a:latin typeface="VNI-Times" pitchFamily="2" charset="0"/>
              </a:rPr>
              <a:t> </a:t>
            </a:r>
            <a:r>
              <a:rPr lang="en-US" sz="3200" dirty="0" err="1">
                <a:latin typeface="VNI-Times" pitchFamily="2" charset="0"/>
              </a:rPr>
              <a:t>hoïc</a:t>
            </a:r>
            <a:r>
              <a:rPr lang="en-US" sz="3200" dirty="0">
                <a:latin typeface="VNI-Times" pitchFamily="2" charset="0"/>
              </a:rPr>
              <a:t> </a:t>
            </a:r>
            <a:r>
              <a:rPr lang="en-US" sz="3200" dirty="0" err="1">
                <a:latin typeface="VNI-Times" pitchFamily="2" charset="0"/>
              </a:rPr>
              <a:t>Toaùn</a:t>
            </a:r>
            <a:r>
              <a:rPr lang="en-US" sz="3200" dirty="0">
                <a:latin typeface="VNI-Times" pitchFamily="2" charset="0"/>
              </a:rPr>
              <a:t>  -  ...........? </a:t>
            </a:r>
            <a:r>
              <a:rPr lang="en-US" sz="3200" dirty="0" err="1">
                <a:latin typeface="VNI-Times" pitchFamily="2" charset="0"/>
              </a:rPr>
              <a:t>ñoàng</a:t>
            </a:r>
            <a:r>
              <a:rPr lang="en-US" sz="3200" dirty="0">
                <a:latin typeface="VNI-Times" pitchFamily="2" charset="0"/>
              </a:rPr>
              <a:t>         </a:t>
            </a:r>
          </a:p>
          <a:p>
            <a:pPr algn="l" eaLnBrk="1" hangingPunct="1"/>
            <a:r>
              <a:rPr lang="en-US" sz="3200" dirty="0">
                <a:latin typeface="VNI-Times" pitchFamily="2" charset="0"/>
              </a:rPr>
              <a:t>  - </a:t>
            </a:r>
            <a:r>
              <a:rPr lang="en-US" sz="3200" dirty="0" err="1">
                <a:latin typeface="VNI-Times" pitchFamily="2" charset="0"/>
              </a:rPr>
              <a:t>Caùch</a:t>
            </a:r>
            <a:r>
              <a:rPr lang="en-US" sz="3200" dirty="0">
                <a:latin typeface="VNI-Times" pitchFamily="2" charset="0"/>
              </a:rPr>
              <a:t> </a:t>
            </a:r>
            <a:r>
              <a:rPr lang="en-US" sz="3200" dirty="0" err="1">
                <a:latin typeface="VNI-Times" pitchFamily="2" charset="0"/>
              </a:rPr>
              <a:t>giaûi</a:t>
            </a:r>
            <a:r>
              <a:rPr lang="en-US" sz="3200" dirty="0">
                <a:latin typeface="VNI-Times" pitchFamily="2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2527140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  <p:bldP spid="14" grpId="0"/>
      <p:bldP spid="16" grpId="0"/>
      <p:bldP spid="17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TextBox 7"/>
          <p:cNvSpPr txBox="1">
            <a:spLocks noChangeArrowheads="1"/>
          </p:cNvSpPr>
          <p:nvPr/>
        </p:nvSpPr>
        <p:spPr bwMode="auto">
          <a:xfrm>
            <a:off x="307280" y="908720"/>
            <a:ext cx="85852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dirty="0" smtClean="0">
                <a:solidFill>
                  <a:srgbClr val="0070C0"/>
                </a:solidFill>
                <a:latin typeface="VNI-Times" pitchFamily="2" charset="0"/>
              </a:rPr>
              <a:t>     </a:t>
            </a:r>
            <a:r>
              <a:rPr lang="en-US" sz="2800" u="sng" dirty="0" err="1" smtClean="0">
                <a:solidFill>
                  <a:srgbClr val="0070C0"/>
                </a:solidFill>
                <a:latin typeface="VNI-Times" pitchFamily="2" charset="0"/>
              </a:rPr>
              <a:t>Toùm</a:t>
            </a:r>
            <a:r>
              <a:rPr lang="en-US" sz="2800" u="sng" dirty="0" smtClean="0">
                <a:solidFill>
                  <a:srgbClr val="0070C0"/>
                </a:solidFill>
                <a:latin typeface="VNI-Times" pitchFamily="2" charset="0"/>
              </a:rPr>
              <a:t> </a:t>
            </a:r>
            <a:r>
              <a:rPr lang="en-US" sz="2800" u="sng" dirty="0" err="1">
                <a:solidFill>
                  <a:srgbClr val="0070C0"/>
                </a:solidFill>
                <a:latin typeface="VNI-Times" pitchFamily="2" charset="0"/>
              </a:rPr>
              <a:t>taét</a:t>
            </a:r>
            <a:r>
              <a:rPr lang="en-US" sz="2800" u="sng" dirty="0">
                <a:solidFill>
                  <a:srgbClr val="0070C0"/>
                </a:solidFill>
                <a:latin typeface="VNI-Times" pitchFamily="2" charset="0"/>
              </a:rPr>
              <a:t> </a:t>
            </a:r>
          </a:p>
          <a:p>
            <a:pPr algn="l" eaLnBrk="1" hangingPunct="1"/>
            <a:r>
              <a:rPr lang="en-US" sz="2800" dirty="0">
                <a:solidFill>
                  <a:srgbClr val="0070C0"/>
                </a:solidFill>
                <a:latin typeface="VNI-Times" pitchFamily="2" charset="0"/>
              </a:rPr>
              <a:t>  - 12 </a:t>
            </a:r>
            <a:r>
              <a:rPr lang="en-US" sz="2800" dirty="0" err="1">
                <a:solidFill>
                  <a:srgbClr val="0070C0"/>
                </a:solidFill>
                <a:latin typeface="VNI-Times" pitchFamily="2" charset="0"/>
              </a:rPr>
              <a:t>hoäp</a:t>
            </a:r>
            <a:r>
              <a:rPr lang="en-US" sz="2800" dirty="0">
                <a:solidFill>
                  <a:srgbClr val="0070C0"/>
                </a:solidFill>
                <a:latin typeface="VNI-Times" pitchFamily="2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VNI-Times" pitchFamily="2" charset="0"/>
              </a:rPr>
              <a:t>ñoà</a:t>
            </a:r>
            <a:r>
              <a:rPr lang="en-US" sz="2800" dirty="0">
                <a:solidFill>
                  <a:srgbClr val="0070C0"/>
                </a:solidFill>
                <a:latin typeface="VNI-Times" pitchFamily="2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VNI-Times" pitchFamily="2" charset="0"/>
              </a:rPr>
              <a:t>duøng</a:t>
            </a:r>
            <a:r>
              <a:rPr lang="en-US" sz="2800" dirty="0">
                <a:solidFill>
                  <a:srgbClr val="0070C0"/>
                </a:solidFill>
                <a:latin typeface="VNI-Times" pitchFamily="2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VNI-Times" pitchFamily="2" charset="0"/>
              </a:rPr>
              <a:t>hoïc</a:t>
            </a:r>
            <a:r>
              <a:rPr lang="en-US" sz="2800" dirty="0">
                <a:solidFill>
                  <a:srgbClr val="0070C0"/>
                </a:solidFill>
                <a:latin typeface="VNI-Times" pitchFamily="2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VNI-Times" pitchFamily="2" charset="0"/>
              </a:rPr>
              <a:t>Toaùn</a:t>
            </a:r>
            <a:r>
              <a:rPr lang="en-US" sz="2800" dirty="0">
                <a:solidFill>
                  <a:srgbClr val="0070C0"/>
                </a:solidFill>
                <a:latin typeface="VNI-Times" pitchFamily="2" charset="0"/>
              </a:rPr>
              <a:t>  -  180 000 </a:t>
            </a:r>
            <a:r>
              <a:rPr lang="en-US" sz="2800" dirty="0" err="1">
                <a:solidFill>
                  <a:srgbClr val="0070C0"/>
                </a:solidFill>
                <a:latin typeface="VNI-Times" pitchFamily="2" charset="0"/>
              </a:rPr>
              <a:t>ñoàng</a:t>
            </a:r>
            <a:r>
              <a:rPr lang="en-US" sz="2800" dirty="0">
                <a:solidFill>
                  <a:srgbClr val="0070C0"/>
                </a:solidFill>
                <a:latin typeface="VNI-Times" pitchFamily="2" charset="0"/>
              </a:rPr>
              <a:t>         </a:t>
            </a:r>
          </a:p>
          <a:p>
            <a:pPr algn="l" eaLnBrk="1" hangingPunct="1"/>
            <a:r>
              <a:rPr lang="en-US" sz="2800" dirty="0">
                <a:solidFill>
                  <a:srgbClr val="0070C0"/>
                </a:solidFill>
                <a:latin typeface="VNI-Times" pitchFamily="2" charset="0"/>
              </a:rPr>
              <a:t>  - 36 </a:t>
            </a:r>
            <a:r>
              <a:rPr lang="en-US" sz="2800" dirty="0" err="1">
                <a:solidFill>
                  <a:srgbClr val="0070C0"/>
                </a:solidFill>
                <a:latin typeface="VNI-Times" pitchFamily="2" charset="0"/>
              </a:rPr>
              <a:t>hoäp</a:t>
            </a:r>
            <a:r>
              <a:rPr lang="en-US" sz="2800" dirty="0">
                <a:solidFill>
                  <a:srgbClr val="0070C0"/>
                </a:solidFill>
                <a:latin typeface="VNI-Times" pitchFamily="2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VNI-Times" pitchFamily="2" charset="0"/>
              </a:rPr>
              <a:t>ñoà</a:t>
            </a:r>
            <a:r>
              <a:rPr lang="en-US" sz="2800" dirty="0">
                <a:solidFill>
                  <a:srgbClr val="0070C0"/>
                </a:solidFill>
                <a:latin typeface="VNI-Times" pitchFamily="2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VNI-Times" pitchFamily="2" charset="0"/>
              </a:rPr>
              <a:t>duøng</a:t>
            </a:r>
            <a:r>
              <a:rPr lang="en-US" sz="2800" dirty="0">
                <a:solidFill>
                  <a:srgbClr val="0070C0"/>
                </a:solidFill>
                <a:latin typeface="VNI-Times" pitchFamily="2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VNI-Times" pitchFamily="2" charset="0"/>
              </a:rPr>
              <a:t>hoïc</a:t>
            </a:r>
            <a:r>
              <a:rPr lang="en-US" sz="2800" dirty="0">
                <a:solidFill>
                  <a:srgbClr val="0070C0"/>
                </a:solidFill>
                <a:latin typeface="VNI-Times" pitchFamily="2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VNI-Times" pitchFamily="2" charset="0"/>
              </a:rPr>
              <a:t>Toaùn</a:t>
            </a:r>
            <a:r>
              <a:rPr lang="en-US" sz="2800" dirty="0">
                <a:solidFill>
                  <a:srgbClr val="0070C0"/>
                </a:solidFill>
                <a:latin typeface="VNI-Times" pitchFamily="2" charset="0"/>
              </a:rPr>
              <a:t>  -  ...........? </a:t>
            </a:r>
            <a:r>
              <a:rPr lang="en-US" sz="2800" dirty="0" err="1">
                <a:solidFill>
                  <a:srgbClr val="0070C0"/>
                </a:solidFill>
                <a:latin typeface="VNI-Times" pitchFamily="2" charset="0"/>
              </a:rPr>
              <a:t>ñoàng</a:t>
            </a:r>
            <a:r>
              <a:rPr lang="en-US" sz="2800" dirty="0">
                <a:solidFill>
                  <a:srgbClr val="0070C0"/>
                </a:solidFill>
                <a:latin typeface="VNI-Times" pitchFamily="2" charset="0"/>
              </a:rPr>
              <a:t>         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913560" y="2492896"/>
            <a:ext cx="10184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 u="sng" dirty="0" err="1">
                <a:latin typeface="VNI-Times" pitchFamily="2" charset="0"/>
              </a:rPr>
              <a:t>Giaûi</a:t>
            </a:r>
            <a:endParaRPr lang="en-US" sz="2400" dirty="0">
              <a:latin typeface="VNI-Times" pitchFamily="2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4987917"/>
              </p:ext>
            </p:extLst>
          </p:nvPr>
        </p:nvGraphicFramePr>
        <p:xfrm>
          <a:off x="179512" y="3121000"/>
          <a:ext cx="8712968" cy="2612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6484"/>
                <a:gridCol w="4356484"/>
              </a:tblGrid>
              <a:tr h="45950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solidFill>
                            <a:srgbClr val="FFC000"/>
                          </a:solidFill>
                          <a:latin typeface="VNI-Times" pitchFamily="2" charset="0"/>
                        </a:rPr>
                        <a:t>Ruùt</a:t>
                      </a:r>
                      <a:r>
                        <a:rPr lang="en-US" sz="1800" dirty="0" smtClean="0">
                          <a:solidFill>
                            <a:srgbClr val="FFC000"/>
                          </a:solidFill>
                          <a:latin typeface="VNI-Times" pitchFamily="2" charset="0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rgbClr val="FFC000"/>
                          </a:solidFill>
                          <a:latin typeface="VNI-Times" pitchFamily="2" charset="0"/>
                        </a:rPr>
                        <a:t>veà</a:t>
                      </a:r>
                      <a:r>
                        <a:rPr lang="en-US" sz="1800" dirty="0" smtClean="0">
                          <a:solidFill>
                            <a:srgbClr val="FFC000"/>
                          </a:solidFill>
                          <a:latin typeface="VNI-Times" pitchFamily="2" charset="0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rgbClr val="FFC000"/>
                          </a:solidFill>
                          <a:latin typeface="VNI-Times" pitchFamily="2" charset="0"/>
                        </a:rPr>
                        <a:t>ñôn</a:t>
                      </a:r>
                      <a:r>
                        <a:rPr lang="en-US" sz="1800" dirty="0" smtClean="0">
                          <a:solidFill>
                            <a:srgbClr val="FFC000"/>
                          </a:solidFill>
                          <a:latin typeface="VNI-Times" pitchFamily="2" charset="0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rgbClr val="FFC000"/>
                          </a:solidFill>
                          <a:latin typeface="VNI-Times" pitchFamily="2" charset="0"/>
                        </a:rPr>
                        <a:t>vò</a:t>
                      </a:r>
                      <a:endParaRPr lang="en-US" sz="1800" dirty="0" smtClean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 err="1" smtClean="0">
                          <a:solidFill>
                            <a:srgbClr val="FFC000"/>
                          </a:solidFill>
                          <a:latin typeface="VNI-Times" pitchFamily="2" charset="0"/>
                        </a:rPr>
                        <a:t>Tìm</a:t>
                      </a:r>
                      <a:r>
                        <a:rPr lang="en-US" sz="1800" baseline="0" dirty="0" smtClean="0">
                          <a:solidFill>
                            <a:srgbClr val="FFC000"/>
                          </a:solidFill>
                          <a:latin typeface="VNI-Times" pitchFamily="2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rgbClr val="FFC000"/>
                          </a:solidFill>
                          <a:latin typeface="VNI-Times" pitchFamily="2" charset="0"/>
                        </a:rPr>
                        <a:t>tæ</a:t>
                      </a:r>
                      <a:r>
                        <a:rPr lang="en-US" sz="1800" baseline="0" dirty="0" smtClean="0">
                          <a:solidFill>
                            <a:srgbClr val="FFC000"/>
                          </a:solidFill>
                          <a:latin typeface="VNI-Times" pitchFamily="2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rgbClr val="FFC000"/>
                          </a:solidFill>
                          <a:latin typeface="VNI-Times" pitchFamily="2" charset="0"/>
                        </a:rPr>
                        <a:t>soá</a:t>
                      </a:r>
                      <a:endParaRPr lang="en-US" sz="1800" dirty="0" smtClean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</a:tr>
              <a:tr h="2152751">
                <a:tc>
                  <a:txBody>
                    <a:bodyPr/>
                    <a:lstStyle/>
                    <a:p>
                      <a:pPr algn="ctr" eaLnBrk="1" hangingPunct="1"/>
                      <a:r>
                        <a:rPr lang="en-US" sz="1800" dirty="0" err="1" smtClean="0">
                          <a:latin typeface="VNI-Times" pitchFamily="2" charset="0"/>
                        </a:rPr>
                        <a:t>Giaù</a:t>
                      </a:r>
                      <a:r>
                        <a:rPr lang="en-US" sz="1800" dirty="0" smtClean="0">
                          <a:latin typeface="VNI-Times" pitchFamily="2" charset="0"/>
                        </a:rPr>
                        <a:t> </a:t>
                      </a:r>
                      <a:r>
                        <a:rPr lang="en-US" sz="1800" dirty="0" err="1" smtClean="0">
                          <a:latin typeface="VNI-Times" pitchFamily="2" charset="0"/>
                        </a:rPr>
                        <a:t>tieàn</a:t>
                      </a:r>
                      <a:r>
                        <a:rPr lang="en-US" sz="1800" dirty="0" smtClean="0">
                          <a:latin typeface="VNI-Times" pitchFamily="2" charset="0"/>
                        </a:rPr>
                        <a:t> </a:t>
                      </a:r>
                      <a:r>
                        <a:rPr lang="en-US" sz="1800" dirty="0" err="1" smtClean="0">
                          <a:latin typeface="VNI-Times" pitchFamily="2" charset="0"/>
                        </a:rPr>
                        <a:t>cuûa</a:t>
                      </a:r>
                      <a:r>
                        <a:rPr lang="en-US" sz="1800" dirty="0" smtClean="0">
                          <a:latin typeface="VNI-Times" pitchFamily="2" charset="0"/>
                        </a:rPr>
                        <a:t> </a:t>
                      </a:r>
                      <a:r>
                        <a:rPr lang="en-US" sz="1800" dirty="0" err="1" smtClean="0">
                          <a:latin typeface="VNI-Times" pitchFamily="2" charset="0"/>
                        </a:rPr>
                        <a:t>moãi</a:t>
                      </a:r>
                      <a:r>
                        <a:rPr lang="en-US" sz="1800" dirty="0" smtClean="0">
                          <a:latin typeface="VNI-Times" pitchFamily="2" charset="0"/>
                        </a:rPr>
                        <a:t> </a:t>
                      </a:r>
                      <a:r>
                        <a:rPr lang="en-US" sz="1800" dirty="0" err="1" smtClean="0">
                          <a:latin typeface="VNI-Times" pitchFamily="2" charset="0"/>
                        </a:rPr>
                        <a:t>hoäp</a:t>
                      </a:r>
                      <a:r>
                        <a:rPr lang="en-US" sz="1800" dirty="0" smtClean="0">
                          <a:latin typeface="VNI-Times" pitchFamily="2" charset="0"/>
                        </a:rPr>
                        <a:t> </a:t>
                      </a:r>
                      <a:r>
                        <a:rPr lang="en-US" sz="1800" dirty="0" err="1" smtClean="0">
                          <a:latin typeface="VNI-Times" pitchFamily="2" charset="0"/>
                        </a:rPr>
                        <a:t>ñoà</a:t>
                      </a:r>
                      <a:r>
                        <a:rPr lang="en-US" sz="1800" dirty="0" smtClean="0">
                          <a:latin typeface="VNI-Times" pitchFamily="2" charset="0"/>
                        </a:rPr>
                        <a:t> </a:t>
                      </a:r>
                      <a:r>
                        <a:rPr lang="en-US" sz="1800" dirty="0" err="1" smtClean="0">
                          <a:latin typeface="VNI-Times" pitchFamily="2" charset="0"/>
                        </a:rPr>
                        <a:t>duøng</a:t>
                      </a:r>
                      <a:r>
                        <a:rPr lang="en-US" sz="1800" dirty="0" smtClean="0">
                          <a:latin typeface="VNI-Times" pitchFamily="2" charset="0"/>
                        </a:rPr>
                        <a:t> </a:t>
                      </a:r>
                      <a:r>
                        <a:rPr lang="en-US" sz="1800" dirty="0" err="1" smtClean="0">
                          <a:latin typeface="VNI-Times" pitchFamily="2" charset="0"/>
                        </a:rPr>
                        <a:t>hoïc</a:t>
                      </a:r>
                      <a:r>
                        <a:rPr lang="en-US" sz="1800" dirty="0" smtClean="0">
                          <a:latin typeface="VNI-Times" pitchFamily="2" charset="0"/>
                        </a:rPr>
                        <a:t> </a:t>
                      </a:r>
                      <a:r>
                        <a:rPr lang="en-US" sz="1800" dirty="0" err="1" smtClean="0">
                          <a:latin typeface="VNI-Times" pitchFamily="2" charset="0"/>
                        </a:rPr>
                        <a:t>toaùn</a:t>
                      </a:r>
                      <a:r>
                        <a:rPr lang="en-US" sz="1800" dirty="0" smtClean="0">
                          <a:latin typeface="VNI-Times" pitchFamily="2" charset="0"/>
                        </a:rPr>
                        <a:t> </a:t>
                      </a:r>
                      <a:r>
                        <a:rPr lang="en-US" sz="1800" dirty="0" err="1" smtClean="0">
                          <a:latin typeface="VNI-Times" pitchFamily="2" charset="0"/>
                        </a:rPr>
                        <a:t>laø</a:t>
                      </a:r>
                      <a:r>
                        <a:rPr lang="en-US" sz="1800" dirty="0" smtClean="0">
                          <a:latin typeface="VNI-Times" pitchFamily="2" charset="0"/>
                        </a:rPr>
                        <a:t>:</a:t>
                      </a:r>
                    </a:p>
                    <a:p>
                      <a:pPr algn="ctr" eaLnBrk="1" hangingPunct="1"/>
                      <a:r>
                        <a:rPr lang="en-US" sz="1800" dirty="0" smtClean="0">
                          <a:latin typeface="VNI-Times" pitchFamily="2" charset="0"/>
                        </a:rPr>
                        <a:t>180 000 : 12 = 15 000 (</a:t>
                      </a:r>
                      <a:r>
                        <a:rPr lang="en-US" sz="1800" dirty="0" err="1" smtClean="0">
                          <a:latin typeface="VNI-Times" pitchFamily="2" charset="0"/>
                        </a:rPr>
                        <a:t>ñoàng</a:t>
                      </a:r>
                      <a:r>
                        <a:rPr lang="en-US" sz="1800" dirty="0" smtClean="0">
                          <a:latin typeface="VNI-Times" pitchFamily="2" charset="0"/>
                        </a:rPr>
                        <a:t>)</a:t>
                      </a:r>
                    </a:p>
                    <a:p>
                      <a:pPr algn="ctr" eaLnBrk="1" hangingPunct="1"/>
                      <a:r>
                        <a:rPr lang="en-US" sz="1800" dirty="0" err="1" smtClean="0">
                          <a:latin typeface="VNI-Times" pitchFamily="2" charset="0"/>
                        </a:rPr>
                        <a:t>Soá</a:t>
                      </a:r>
                      <a:r>
                        <a:rPr lang="en-US" sz="1800" dirty="0" smtClean="0">
                          <a:latin typeface="VNI-Times" pitchFamily="2" charset="0"/>
                        </a:rPr>
                        <a:t> </a:t>
                      </a:r>
                      <a:r>
                        <a:rPr lang="en-US" sz="1800" dirty="0" err="1" smtClean="0">
                          <a:latin typeface="VNI-Times" pitchFamily="2" charset="0"/>
                        </a:rPr>
                        <a:t>tieàn</a:t>
                      </a:r>
                      <a:r>
                        <a:rPr lang="en-US" sz="1800" dirty="0" smtClean="0">
                          <a:latin typeface="VNI-Times" pitchFamily="2" charset="0"/>
                        </a:rPr>
                        <a:t> </a:t>
                      </a:r>
                      <a:r>
                        <a:rPr lang="en-US" sz="1800" dirty="0" err="1" smtClean="0">
                          <a:latin typeface="VNI-Times" pitchFamily="2" charset="0"/>
                        </a:rPr>
                        <a:t>mua</a:t>
                      </a:r>
                      <a:r>
                        <a:rPr lang="en-US" sz="1800" dirty="0" smtClean="0">
                          <a:latin typeface="VNI-Times" pitchFamily="2" charset="0"/>
                        </a:rPr>
                        <a:t> 36 </a:t>
                      </a:r>
                      <a:r>
                        <a:rPr lang="en-US" sz="1800" dirty="0" err="1" smtClean="0">
                          <a:latin typeface="VNI-Times" pitchFamily="2" charset="0"/>
                        </a:rPr>
                        <a:t>hoäp</a:t>
                      </a:r>
                      <a:r>
                        <a:rPr lang="en-US" sz="1800" dirty="0" smtClean="0">
                          <a:latin typeface="VNI-Times" pitchFamily="2" charset="0"/>
                        </a:rPr>
                        <a:t> </a:t>
                      </a:r>
                      <a:r>
                        <a:rPr lang="en-US" sz="1800" dirty="0" err="1" smtClean="0">
                          <a:latin typeface="VNI-Times" pitchFamily="2" charset="0"/>
                        </a:rPr>
                        <a:t>ñoà</a:t>
                      </a:r>
                      <a:r>
                        <a:rPr lang="en-US" sz="1800" dirty="0" smtClean="0">
                          <a:latin typeface="VNI-Times" pitchFamily="2" charset="0"/>
                        </a:rPr>
                        <a:t> </a:t>
                      </a:r>
                      <a:r>
                        <a:rPr lang="en-US" sz="1800" dirty="0" err="1" smtClean="0">
                          <a:latin typeface="VNI-Times" pitchFamily="2" charset="0"/>
                        </a:rPr>
                        <a:t>duøng</a:t>
                      </a:r>
                      <a:r>
                        <a:rPr lang="en-US" sz="1800" dirty="0" smtClean="0">
                          <a:latin typeface="VNI-Times" pitchFamily="2" charset="0"/>
                        </a:rPr>
                        <a:t> </a:t>
                      </a:r>
                      <a:r>
                        <a:rPr lang="en-US" sz="1800" dirty="0" err="1" smtClean="0">
                          <a:latin typeface="VNI-Times" pitchFamily="2" charset="0"/>
                        </a:rPr>
                        <a:t>hoïc</a:t>
                      </a:r>
                      <a:r>
                        <a:rPr lang="en-US" sz="1800" dirty="0" smtClean="0">
                          <a:latin typeface="VNI-Times" pitchFamily="2" charset="0"/>
                        </a:rPr>
                        <a:t> </a:t>
                      </a:r>
                      <a:r>
                        <a:rPr lang="en-US" sz="1800" dirty="0" err="1" smtClean="0">
                          <a:latin typeface="VNI-Times" pitchFamily="2" charset="0"/>
                        </a:rPr>
                        <a:t>toaùn</a:t>
                      </a:r>
                      <a:r>
                        <a:rPr lang="en-US" sz="1800" dirty="0" smtClean="0">
                          <a:latin typeface="VNI-Times" pitchFamily="2" charset="0"/>
                        </a:rPr>
                        <a:t> </a:t>
                      </a:r>
                      <a:r>
                        <a:rPr lang="en-US" sz="1800" dirty="0" err="1" smtClean="0">
                          <a:latin typeface="VNI-Times" pitchFamily="2" charset="0"/>
                        </a:rPr>
                        <a:t>laø</a:t>
                      </a:r>
                      <a:r>
                        <a:rPr lang="en-US" sz="1800" dirty="0" smtClean="0">
                          <a:latin typeface="VNI-Times" pitchFamily="2" charset="0"/>
                        </a:rPr>
                        <a:t>:</a:t>
                      </a:r>
                    </a:p>
                    <a:p>
                      <a:pPr algn="ctr" eaLnBrk="1" hangingPunct="1"/>
                      <a:r>
                        <a:rPr lang="en-US" sz="1800" dirty="0" smtClean="0">
                          <a:latin typeface="VNI-Times" pitchFamily="2" charset="0"/>
                        </a:rPr>
                        <a:t>15 000 x 36 = 540 000 (</a:t>
                      </a:r>
                      <a:r>
                        <a:rPr lang="en-US" sz="1800" dirty="0" err="1" smtClean="0">
                          <a:latin typeface="VNI-Times" pitchFamily="2" charset="0"/>
                        </a:rPr>
                        <a:t>ñoàng</a:t>
                      </a:r>
                      <a:r>
                        <a:rPr lang="en-US" sz="1800" dirty="0" smtClean="0">
                          <a:latin typeface="VNI-Times" pitchFamily="2" charset="0"/>
                        </a:rPr>
                        <a:t>)</a:t>
                      </a:r>
                    </a:p>
                    <a:p>
                      <a:pPr algn="ctr" eaLnBrk="1" hangingPunct="1"/>
                      <a:r>
                        <a:rPr lang="en-US" sz="1800" u="sng" dirty="0" err="1" smtClean="0">
                          <a:latin typeface="VNI-Times" pitchFamily="2" charset="0"/>
                        </a:rPr>
                        <a:t>Ñaùp</a:t>
                      </a:r>
                      <a:r>
                        <a:rPr lang="en-US" sz="1800" u="sng" baseline="0" dirty="0" smtClean="0">
                          <a:latin typeface="VNI-Times" pitchFamily="2" charset="0"/>
                        </a:rPr>
                        <a:t> </a:t>
                      </a:r>
                      <a:r>
                        <a:rPr lang="en-US" sz="1800" u="sng" baseline="0" dirty="0" err="1" smtClean="0">
                          <a:latin typeface="VNI-Times" pitchFamily="2" charset="0"/>
                        </a:rPr>
                        <a:t>soá</a:t>
                      </a:r>
                      <a:r>
                        <a:rPr lang="en-US" sz="1800" dirty="0" smtClean="0">
                          <a:latin typeface="VNI-Times" pitchFamily="2" charset="0"/>
                        </a:rPr>
                        <a:t> : 540 000 </a:t>
                      </a:r>
                      <a:r>
                        <a:rPr lang="en-US" sz="1800" dirty="0" err="1" smtClean="0">
                          <a:latin typeface="VNI-Times" pitchFamily="2" charset="0"/>
                        </a:rPr>
                        <a:t>ñoàng</a:t>
                      </a:r>
                      <a:endParaRPr lang="en-US" sz="1800" dirty="0" smtClean="0">
                        <a:latin typeface="VNI-Times" pitchFamily="2" charset="0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eaLnBrk="1" hangingPunct="1"/>
                      <a:r>
                        <a:rPr lang="en-US" sz="1800" dirty="0" smtClean="0">
                          <a:latin typeface="VNI-Times" pitchFamily="2" charset="0"/>
                        </a:rPr>
                        <a:t>36 </a:t>
                      </a:r>
                      <a:r>
                        <a:rPr lang="en-US" sz="1800" dirty="0" err="1" smtClean="0">
                          <a:latin typeface="VNI-Times" pitchFamily="2" charset="0"/>
                        </a:rPr>
                        <a:t>hoäp</a:t>
                      </a:r>
                      <a:r>
                        <a:rPr lang="en-US" sz="1800" dirty="0" smtClean="0">
                          <a:latin typeface="VNI-Times" pitchFamily="2" charset="0"/>
                        </a:rPr>
                        <a:t> </a:t>
                      </a:r>
                      <a:r>
                        <a:rPr lang="en-US" sz="1800" dirty="0" err="1" smtClean="0">
                          <a:latin typeface="VNI-Times" pitchFamily="2" charset="0"/>
                        </a:rPr>
                        <a:t>gaáp</a:t>
                      </a:r>
                      <a:r>
                        <a:rPr lang="en-US" sz="1800" dirty="0" smtClean="0">
                          <a:latin typeface="VNI-Times" pitchFamily="2" charset="0"/>
                        </a:rPr>
                        <a:t> 12 </a:t>
                      </a:r>
                      <a:r>
                        <a:rPr lang="en-US" sz="1800" dirty="0" err="1" smtClean="0">
                          <a:latin typeface="VNI-Times" pitchFamily="2" charset="0"/>
                        </a:rPr>
                        <a:t>hoäp</a:t>
                      </a:r>
                      <a:r>
                        <a:rPr lang="en-US" sz="1800" dirty="0" smtClean="0">
                          <a:latin typeface="VNI-Times" pitchFamily="2" charset="0"/>
                        </a:rPr>
                        <a:t> </a:t>
                      </a:r>
                      <a:r>
                        <a:rPr lang="en-US" sz="1800" dirty="0" err="1" smtClean="0">
                          <a:latin typeface="VNI-Times" pitchFamily="2" charset="0"/>
                        </a:rPr>
                        <a:t>soá</a:t>
                      </a:r>
                      <a:r>
                        <a:rPr lang="en-US" sz="1800" dirty="0" smtClean="0">
                          <a:latin typeface="VNI-Times" pitchFamily="2" charset="0"/>
                        </a:rPr>
                        <a:t> </a:t>
                      </a:r>
                      <a:r>
                        <a:rPr lang="en-US" sz="1800" dirty="0" err="1" smtClean="0">
                          <a:latin typeface="VNI-Times" pitchFamily="2" charset="0"/>
                        </a:rPr>
                        <a:t>laàn</a:t>
                      </a:r>
                      <a:r>
                        <a:rPr lang="en-US" sz="1800" dirty="0" smtClean="0">
                          <a:latin typeface="VNI-Times" pitchFamily="2" charset="0"/>
                        </a:rPr>
                        <a:t> </a:t>
                      </a:r>
                      <a:r>
                        <a:rPr lang="en-US" sz="1800" dirty="0" err="1" smtClean="0">
                          <a:latin typeface="VNI-Times" pitchFamily="2" charset="0"/>
                        </a:rPr>
                        <a:t>laø</a:t>
                      </a:r>
                      <a:r>
                        <a:rPr lang="en-US" sz="1800" dirty="0" smtClean="0">
                          <a:latin typeface="VNI-Times" pitchFamily="2" charset="0"/>
                        </a:rPr>
                        <a:t>:</a:t>
                      </a:r>
                    </a:p>
                    <a:p>
                      <a:pPr algn="ctr" eaLnBrk="1" hangingPunct="1"/>
                      <a:r>
                        <a:rPr lang="en-US" sz="1800" dirty="0" smtClean="0">
                          <a:latin typeface="VNI-Times" pitchFamily="2" charset="0"/>
                        </a:rPr>
                        <a:t>36 : 12 = 3 (</a:t>
                      </a:r>
                      <a:r>
                        <a:rPr lang="en-US" sz="1800" dirty="0" err="1" smtClean="0">
                          <a:latin typeface="VNI-Times" pitchFamily="2" charset="0"/>
                        </a:rPr>
                        <a:t>laàn</a:t>
                      </a:r>
                      <a:r>
                        <a:rPr lang="en-US" sz="1800" dirty="0" smtClean="0">
                          <a:latin typeface="VNI-Times" pitchFamily="2" charset="0"/>
                        </a:rPr>
                        <a:t>)</a:t>
                      </a:r>
                    </a:p>
                    <a:p>
                      <a:pPr algn="ctr" eaLnBrk="1" hangingPunct="1"/>
                      <a:r>
                        <a:rPr lang="en-US" sz="1800" dirty="0" err="1" smtClean="0">
                          <a:latin typeface="VNI-Times" pitchFamily="2" charset="0"/>
                        </a:rPr>
                        <a:t>Soá</a:t>
                      </a:r>
                      <a:r>
                        <a:rPr lang="en-US" sz="1800" dirty="0" smtClean="0">
                          <a:latin typeface="VNI-Times" pitchFamily="2" charset="0"/>
                        </a:rPr>
                        <a:t> </a:t>
                      </a:r>
                      <a:r>
                        <a:rPr lang="en-US" sz="1800" dirty="0" err="1" smtClean="0">
                          <a:latin typeface="VNI-Times" pitchFamily="2" charset="0"/>
                        </a:rPr>
                        <a:t>tieàn</a:t>
                      </a:r>
                      <a:r>
                        <a:rPr lang="en-US" sz="1800" dirty="0" smtClean="0">
                          <a:latin typeface="VNI-Times" pitchFamily="2" charset="0"/>
                        </a:rPr>
                        <a:t> </a:t>
                      </a:r>
                      <a:r>
                        <a:rPr lang="en-US" sz="1800" dirty="0" err="1" smtClean="0">
                          <a:latin typeface="VNI-Times" pitchFamily="2" charset="0"/>
                        </a:rPr>
                        <a:t>mua</a:t>
                      </a:r>
                      <a:r>
                        <a:rPr lang="en-US" sz="1800" dirty="0" smtClean="0">
                          <a:latin typeface="VNI-Times" pitchFamily="2" charset="0"/>
                        </a:rPr>
                        <a:t> 36 </a:t>
                      </a:r>
                      <a:r>
                        <a:rPr lang="en-US" sz="1800" dirty="0" err="1" smtClean="0">
                          <a:latin typeface="VNI-Times" pitchFamily="2" charset="0"/>
                        </a:rPr>
                        <a:t>hoäp</a:t>
                      </a:r>
                      <a:r>
                        <a:rPr lang="en-US" sz="1800" dirty="0" smtClean="0">
                          <a:latin typeface="VNI-Times" pitchFamily="2" charset="0"/>
                        </a:rPr>
                        <a:t> </a:t>
                      </a:r>
                      <a:r>
                        <a:rPr lang="en-US" sz="1800" dirty="0" err="1" smtClean="0">
                          <a:latin typeface="VNI-Times" pitchFamily="2" charset="0"/>
                        </a:rPr>
                        <a:t>ñoà</a:t>
                      </a:r>
                      <a:r>
                        <a:rPr lang="en-US" sz="1800" dirty="0" smtClean="0">
                          <a:latin typeface="VNI-Times" pitchFamily="2" charset="0"/>
                        </a:rPr>
                        <a:t> </a:t>
                      </a:r>
                      <a:r>
                        <a:rPr lang="en-US" sz="1800" dirty="0" err="1" smtClean="0">
                          <a:latin typeface="VNI-Times" pitchFamily="2" charset="0"/>
                        </a:rPr>
                        <a:t>duøng</a:t>
                      </a:r>
                      <a:r>
                        <a:rPr lang="en-US" sz="1800" dirty="0" smtClean="0">
                          <a:latin typeface="VNI-Times" pitchFamily="2" charset="0"/>
                        </a:rPr>
                        <a:t> </a:t>
                      </a:r>
                      <a:r>
                        <a:rPr lang="en-US" sz="1800" dirty="0" err="1" smtClean="0">
                          <a:latin typeface="VNI-Times" pitchFamily="2" charset="0"/>
                        </a:rPr>
                        <a:t>hoïc</a:t>
                      </a:r>
                      <a:r>
                        <a:rPr lang="en-US" sz="1800" dirty="0" smtClean="0">
                          <a:latin typeface="VNI-Times" pitchFamily="2" charset="0"/>
                        </a:rPr>
                        <a:t> </a:t>
                      </a:r>
                      <a:r>
                        <a:rPr lang="en-US" sz="1800" dirty="0" err="1" smtClean="0">
                          <a:latin typeface="VNI-Times" pitchFamily="2" charset="0"/>
                        </a:rPr>
                        <a:t>toaùn</a:t>
                      </a:r>
                      <a:r>
                        <a:rPr lang="en-US" sz="1800" dirty="0" smtClean="0">
                          <a:latin typeface="VNI-Times" pitchFamily="2" charset="0"/>
                        </a:rPr>
                        <a:t> </a:t>
                      </a:r>
                      <a:r>
                        <a:rPr lang="en-US" sz="1800" dirty="0" err="1" smtClean="0">
                          <a:latin typeface="VNI-Times" pitchFamily="2" charset="0"/>
                        </a:rPr>
                        <a:t>laø</a:t>
                      </a:r>
                      <a:r>
                        <a:rPr lang="en-US" sz="1800" dirty="0" smtClean="0">
                          <a:latin typeface="VNI-Times" pitchFamily="2" charset="0"/>
                        </a:rPr>
                        <a:t>:</a:t>
                      </a:r>
                    </a:p>
                    <a:p>
                      <a:pPr algn="ctr" eaLnBrk="1" hangingPunct="1"/>
                      <a:r>
                        <a:rPr lang="en-US" sz="1800" dirty="0" smtClean="0">
                          <a:latin typeface="VNI-Times" pitchFamily="2" charset="0"/>
                        </a:rPr>
                        <a:t>180.000 x 3 = 540 000 (</a:t>
                      </a:r>
                      <a:r>
                        <a:rPr lang="en-US" sz="1800" dirty="0" err="1" smtClean="0">
                          <a:latin typeface="VNI-Times" pitchFamily="2" charset="0"/>
                        </a:rPr>
                        <a:t>ñoàng</a:t>
                      </a:r>
                      <a:r>
                        <a:rPr lang="en-US" sz="1800" dirty="0" smtClean="0">
                          <a:latin typeface="VNI-Times" pitchFamily="2" charset="0"/>
                        </a:rPr>
                        <a:t>)</a:t>
                      </a:r>
                    </a:p>
                    <a:p>
                      <a:pPr algn="ctr" eaLnBrk="1" hangingPunct="1"/>
                      <a:r>
                        <a:rPr lang="en-US" sz="1800" u="sng" dirty="0" err="1" smtClean="0">
                          <a:latin typeface="VNI-Times" pitchFamily="2" charset="0"/>
                        </a:rPr>
                        <a:t>Ñaùp</a:t>
                      </a:r>
                      <a:r>
                        <a:rPr lang="en-US" sz="1800" u="sng" baseline="0" dirty="0" smtClean="0">
                          <a:latin typeface="VNI-Times" pitchFamily="2" charset="0"/>
                        </a:rPr>
                        <a:t> </a:t>
                      </a:r>
                      <a:r>
                        <a:rPr lang="en-US" sz="1800" u="sng" baseline="0" dirty="0" err="1" smtClean="0">
                          <a:latin typeface="VNI-Times" pitchFamily="2" charset="0"/>
                        </a:rPr>
                        <a:t>soá</a:t>
                      </a:r>
                      <a:r>
                        <a:rPr lang="en-US" sz="1800" dirty="0" smtClean="0">
                          <a:latin typeface="VNI-Times" pitchFamily="2" charset="0"/>
                        </a:rPr>
                        <a:t> : 540 000 </a:t>
                      </a:r>
                      <a:r>
                        <a:rPr lang="en-US" sz="1800" dirty="0" err="1" smtClean="0">
                          <a:latin typeface="VNI-Times" pitchFamily="2" charset="0"/>
                        </a:rPr>
                        <a:t>ñoàng</a:t>
                      </a:r>
                      <a:endParaRPr lang="en-US" sz="1800" dirty="0" smtClean="0">
                        <a:latin typeface="VNI-Times" pitchFamily="2" charset="0"/>
                      </a:endParaRP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33986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501</Words>
  <Application>Microsoft Office PowerPoint</Application>
  <PresentationFormat>On-screen Show (4:3)</PresentationFormat>
  <Paragraphs>72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AutoBVT</dc:creator>
  <cp:lastModifiedBy>Windows User</cp:lastModifiedBy>
  <cp:revision>16</cp:revision>
  <dcterms:created xsi:type="dcterms:W3CDTF">2018-10-21T16:58:28Z</dcterms:created>
  <dcterms:modified xsi:type="dcterms:W3CDTF">2019-11-11T00:59:55Z</dcterms:modified>
</cp:coreProperties>
</file>